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87470" autoAdjust="0"/>
  </p:normalViewPr>
  <p:slideViewPr>
    <p:cSldViewPr>
      <p:cViewPr varScale="1">
        <p:scale>
          <a:sx n="46" d="100"/>
          <a:sy n="46" d="100"/>
        </p:scale>
        <p:origin x="-499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71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082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5C1BD-BB49-4EF5-8612-38543E5DDAB3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DBFC8-70B3-4571-A156-847E517A3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BFC8-70B3-4571-A156-847E517A39E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DBFC8-70B3-4571-A156-847E517A39E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23.06.2026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2145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</a:rPr>
              <a:t>О ходе реализации Правил благоустройства города Батайска в части организации покоса карантинной растительности и обрезке аварийных деревьев</a:t>
            </a:r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1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3248"/>
            <a:ext cx="6400800" cy="30003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Admin\Desktop\Доклад 23.06.2026\1757233752_img_44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786058"/>
            <a:ext cx="6667500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начала 2026 года выполнены работы </a:t>
            </a:r>
            <a:r>
              <a:rPr lang="ru-RU" dirty="0" smtClean="0"/>
              <a:t>по покосу сорной растительности </a:t>
            </a:r>
            <a:r>
              <a:rPr lang="ru-RU" dirty="0" err="1" smtClean="0"/>
              <a:t>улично</a:t>
            </a:r>
            <a:r>
              <a:rPr lang="ru-RU" dirty="0" smtClean="0"/>
              <a:t> - дорожной сети на 73,1 тыс. м2</a:t>
            </a:r>
          </a:p>
          <a:p>
            <a:r>
              <a:rPr lang="ru-RU" dirty="0" smtClean="0"/>
              <a:t>На территории парков и скверов покос выполнен на территории 3 496,1 тыс. м2.</a:t>
            </a:r>
          </a:p>
          <a:p>
            <a:r>
              <a:rPr lang="ru-RU" dirty="0" smtClean="0"/>
              <a:t>Произведена обрезка 25 деревьев</a:t>
            </a:r>
          </a:p>
          <a:p>
            <a:r>
              <a:rPr lang="ru-RU" dirty="0" smtClean="0"/>
              <a:t>Выполнена валка аварийно-опасных деревьев в количестве 99 штук.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4000528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2026 году Управлению ЖКХ на выполнение работ по опиловке и покосу сорной растительности выделено: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Опиловка и удаление – 8,6 мл.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– 3,5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улично-дорожная сеть – 5,1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Покос сорной растительности – 5,6 млн.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– 3,0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улично-дорожная сеть – 2,6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Согласно п. 1.7 Правил благоустройства города Батайска, на территории города на озелененных участках , организацию и обеспечение уборочных работ, включая покос и опиловку – обеспечивает УЖКХ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Доклад 23.06.2026\12332682-9394-4f17-b8a6-acaa6067d8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130677" cy="4572033"/>
          </a:xfrm>
          <a:prstGeom prst="rect">
            <a:avLst/>
          </a:prstGeom>
          <a:noFill/>
        </p:spPr>
      </p:pic>
      <p:pic>
        <p:nvPicPr>
          <p:cNvPr id="2052" name="Picture 4" descr="C:\Users\Admin\Desktop\Доклад 23.06.2026\f9d6180d-d854-4df9-be33-d05c51723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407196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Admin\Desktop\Доклад 23.06.2026\662aa30d-bbdb-44c2-b2bc-9a5a90cf49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429156" cy="5857916"/>
          </a:xfrm>
          <a:prstGeom prst="rect">
            <a:avLst/>
          </a:prstGeom>
          <a:noFill/>
        </p:spPr>
      </p:pic>
      <p:pic>
        <p:nvPicPr>
          <p:cNvPr id="3078" name="Picture 6" descr="C:\Users\Admin\Desktop\Доклад 23.06.2026\6745ed08-8e5f-476a-865e-6834bcc54c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3" y="142852"/>
            <a:ext cx="4500595" cy="6000792"/>
          </a:xfrm>
          <a:prstGeom prst="rect">
            <a:avLst/>
          </a:prstGeom>
          <a:noFill/>
        </p:spPr>
      </p:pic>
      <p:sp>
        <p:nvSpPr>
          <p:cNvPr id="3080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территории охранных зон и зон эксплуатационной ответственности 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газо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тепло сетей. </a:t>
            </a:r>
            <a:b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выполняются 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ресурсоснабжающими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организациями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Admin\Desktop\Доклад 23.06.2026\12332682-9394-4f17-b8a6-acaa6067d8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1500173"/>
            <a:ext cx="3995737" cy="4643471"/>
          </a:xfrm>
          <a:prstGeom prst="rect">
            <a:avLst/>
          </a:prstGeom>
          <a:noFill/>
        </p:spPr>
      </p:pic>
      <p:pic>
        <p:nvPicPr>
          <p:cNvPr id="20484" name="Picture 4" descr="C:\Users\Admin\Desktop\Доклад 23.06.2026\82305027-caf3-486a-bc06-ce0c516fc0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4357718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Покос сорной растительности</a:t>
            </a:r>
            <a:endParaRPr lang="ru-RU" dirty="0"/>
          </a:p>
        </p:txBody>
      </p:sp>
      <p:pic>
        <p:nvPicPr>
          <p:cNvPr id="21506" name="Picture 2" descr="C:\Users\Admin\Desktop\Доклад 23.06.2026\962ffbfa-f5ee-42c4-9fd1-2e2649546f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01056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Доклад 23.06.2026\537badc0-0e34-413f-b93e-32df7adcca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29090" cy="5857916"/>
          </a:xfrm>
          <a:prstGeom prst="rect">
            <a:avLst/>
          </a:prstGeom>
          <a:noFill/>
        </p:spPr>
      </p:pic>
      <p:pic>
        <p:nvPicPr>
          <p:cNvPr id="22531" name="Picture 3" descr="C:\Users\Admin\Desktop\Доклад 23.06.2026\18070c3f-135e-47e0-9da6-15647287f4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66"/>
            <a:ext cx="4357717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Покос растительности в парках и </a:t>
            </a:r>
            <a:r>
              <a:rPr lang="ru-RU" sz="3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сверах</a:t>
            </a:r>
            <a:endParaRPr lang="ru-RU" sz="3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Admin\Desktop\Доклад 23.06.2026\c36807d6-1198-4388-97f3-ab8087a7bcd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4127500" cy="4786346"/>
          </a:xfrm>
          <a:prstGeom prst="rect">
            <a:avLst/>
          </a:prstGeom>
          <a:noFill/>
        </p:spPr>
      </p:pic>
      <p:pic>
        <p:nvPicPr>
          <p:cNvPr id="23555" name="Picture 3" descr="C:\Users\Admin\Desktop\Доклад 23.06.2026\36a46f05-ae50-4bf0-b180-6dbb50ce41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36"/>
            <a:ext cx="412750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Admin\Desktop\Доклад 23.06.2026\a91bd6b5-6c37-4393-99aa-d6b0f06a65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4127500" cy="5586429"/>
          </a:xfrm>
          <a:prstGeom prst="rect">
            <a:avLst/>
          </a:prstGeom>
          <a:noFill/>
        </p:spPr>
      </p:pic>
      <p:pic>
        <p:nvPicPr>
          <p:cNvPr id="24580" name="Picture 4" descr="C:\Users\Admin\Desktop\Доклад 23.06.2026\3f2c4905-ca03-4adc-a3d9-f3e74c353c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28604"/>
            <a:ext cx="4127500" cy="5513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119</TotalTime>
  <Words>136</Words>
  <PresentationFormat>Экран (4:3)</PresentationFormat>
  <Paragraphs>12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О ходе реализации Правил благоустройства города Батайска в части организации покоса карантинной растительности и обрезке аварийных деревьев.</vt:lpstr>
      <vt:lpstr>В 2026 году Управлению ЖКХ на выполнение работ по опиловке и покосу сорной растительности выделено: Опиловка и удаление – 8,6 мл.  город – 3,5 улично-дорожная сеть – 5,1 Покос сорной растительности – 5,6 млн.  город – 3,0  улично-дорожная сеть – 2,6</vt:lpstr>
      <vt:lpstr>Согласно п. 1.7 Правил благоустройства города Батайска, на территории города на озелененных участках , организацию и обеспечение уборочных работ, включая покос и опиловку – обеспечивает УЖКХ </vt:lpstr>
      <vt:lpstr>Слайд 4</vt:lpstr>
      <vt:lpstr>На территории охранных зон и зон эксплуатационной ответственности электро, газо, тепло сетей.  Работы выполняются ресурсоснабжающими организациями</vt:lpstr>
      <vt:lpstr>Слайд 6</vt:lpstr>
      <vt:lpstr>Слайд 7</vt:lpstr>
      <vt:lpstr>Покос растительности в парках и сверах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ходе реализации Правил благоустройства города Батайска в части организации покоса карантинной растительности и обрезке аварийных деревьев.</dc:title>
  <dc:creator>Admin</dc:creator>
  <cp:lastModifiedBy>Admin</cp:lastModifiedBy>
  <cp:revision>20</cp:revision>
  <dcterms:created xsi:type="dcterms:W3CDTF">2026-06-22T13:51:25Z</dcterms:created>
  <dcterms:modified xsi:type="dcterms:W3CDTF">2026-06-23T07:55:54Z</dcterms:modified>
</cp:coreProperties>
</file>