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0" r:id="rId1"/>
  </p:sldMasterIdLst>
  <p:notesMasterIdLst>
    <p:notesMasterId r:id="rId14"/>
  </p:notesMasterIdLst>
  <p:sldIdLst>
    <p:sldId id="256" r:id="rId2"/>
    <p:sldId id="266" r:id="rId3"/>
    <p:sldId id="258" r:id="rId4"/>
    <p:sldId id="311" r:id="rId5"/>
    <p:sldId id="259" r:id="rId6"/>
    <p:sldId id="312" r:id="rId7"/>
    <p:sldId id="267" r:id="rId8"/>
    <p:sldId id="260" r:id="rId9"/>
    <p:sldId id="313" r:id="rId10"/>
    <p:sldId id="269" r:id="rId11"/>
    <p:sldId id="279" r:id="rId12"/>
    <p:sldId id="314" r:id="rId13"/>
  </p:sldIdLst>
  <p:sldSz cx="9144000" cy="5143500" type="screen16x9"/>
  <p:notesSz cx="6858000" cy="9144000"/>
  <p:embeddedFontLst>
    <p:embeddedFont>
      <p:font typeface="Epilogue" panose="020B0604020202020204" charset="0"/>
      <p:regular r:id="rId15"/>
      <p:bold r:id="rId16"/>
      <p:italic r:id="rId17"/>
      <p:boldItalic r:id="rId18"/>
    </p:embeddedFont>
    <p:embeddedFont>
      <p:font typeface="Bebas Neue" panose="020B0604020202020204" charset="0"/>
      <p:regular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Lato" panose="020B0604020202020204" charset="0"/>
      <p:regular r:id="rId24"/>
      <p:bold r:id="rId25"/>
      <p:italic r:id="rId26"/>
      <p:boldItalic r:id="rId27"/>
    </p:embeddedFont>
    <p:embeddedFont>
      <p:font typeface="Epilogue SemiBold" panose="020B0604020202020204" charset="0"/>
      <p:regular r:id="rId28"/>
      <p:bold r:id="rId29"/>
      <p:italic r:id="rId30"/>
      <p:boldItalic r:id="rId31"/>
    </p:embeddedFont>
    <p:embeddedFont>
      <p:font typeface="Verdana" panose="020B0604030504040204" pitchFamily="34" charset="0"/>
      <p:regular r:id="rId32"/>
      <p:bold r:id="rId33"/>
      <p:italic r:id="rId34"/>
      <p:boldItalic r:id="rId3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CB05"/>
    <a:srgbClr val="013C83"/>
    <a:srgbClr val="F0A5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732ACA31-DC0B-42C6-BBB4-6B0D68FE88C2}">
  <a:tblStyle styleId="{732ACA31-DC0B-42C6-BBB4-6B0D68FE88C2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36" d="100"/>
          <a:sy n="136" d="100"/>
        </p:scale>
        <p:origin x="1230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34" Type="http://schemas.openxmlformats.org/officeDocument/2006/relationships/font" Target="fonts/font20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font" Target="fonts/font19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openxmlformats.org/officeDocument/2006/relationships/font" Target="fonts/font18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font" Target="fonts/font1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font" Target="fonts/font16.fntdata"/><Relationship Id="rId35" Type="http://schemas.openxmlformats.org/officeDocument/2006/relationships/font" Target="fonts/font21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5F15B02-EFBA-4D32-910E-C9D2700CD270}" type="doc">
      <dgm:prSet loTypeId="urn:microsoft.com/office/officeart/2005/8/layout/chevron2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1B09D309-8536-4CC8-98EC-D923BD593FB9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rPr>
            <a:t>р</a:t>
          </a:r>
          <a:endParaRPr lang="ru-RU" sz="1400" b="1" dirty="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F0163A6-15C6-4CEF-8602-23F3DEBD6B0B}" type="parTrans" cxnId="{5FDDBE33-85E0-4C12-9AF0-8CCCD36136D7}">
      <dgm:prSet/>
      <dgm:spPr/>
      <dgm:t>
        <a:bodyPr/>
        <a:lstStyle/>
        <a:p>
          <a:endParaRPr lang="ru-RU" sz="3200" b="1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B684E404-160D-4BCB-9C8E-187860B0B3E1}" type="sibTrans" cxnId="{5FDDBE33-85E0-4C12-9AF0-8CCCD36136D7}">
      <dgm:prSet/>
      <dgm:spPr/>
      <dgm:t>
        <a:bodyPr/>
        <a:lstStyle/>
        <a:p>
          <a:endParaRPr lang="ru-RU" sz="3200" b="1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C3A32188-6212-40E2-8676-E4795A722022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Приобретение тренажеров и оборудования для  спортивного зала</a:t>
          </a:r>
          <a:endParaRPr lang="ru-RU" sz="1400" b="1" dirty="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36465A71-298A-425D-980D-BA4F339BCBC8}" type="parTrans" cxnId="{D37018F5-BDC7-42D4-AC8E-1E7E3B8A9EC5}">
      <dgm:prSet/>
      <dgm:spPr/>
      <dgm:t>
        <a:bodyPr/>
        <a:lstStyle/>
        <a:p>
          <a:endParaRPr lang="ru-RU" sz="3200" b="1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719EEB66-5813-47F2-BB54-6B69D42FEC3C}" type="sibTrans" cxnId="{D37018F5-BDC7-42D4-AC8E-1E7E3B8A9EC5}">
      <dgm:prSet/>
      <dgm:spPr/>
      <dgm:t>
        <a:bodyPr/>
        <a:lstStyle/>
        <a:p>
          <a:endParaRPr lang="ru-RU" sz="3200" b="1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5B528657-2AE4-4136-AAA6-27ECD529B015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Приглашение волонтёров для занятия йогой</a:t>
          </a:r>
          <a:endParaRPr lang="ru-RU" sz="1400" b="1" dirty="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14989775-D9F0-4CE8-96E9-2FF9771B816E}" type="parTrans" cxnId="{996ABCC8-D0C5-40F6-9994-63625632301A}">
      <dgm:prSet/>
      <dgm:spPr/>
      <dgm:t>
        <a:bodyPr/>
        <a:lstStyle/>
        <a:p>
          <a:endParaRPr lang="ru-RU" sz="3200" b="1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7A2D9ACF-FB95-41DE-8480-3C8C94194FB1}" type="sibTrans" cxnId="{996ABCC8-D0C5-40F6-9994-63625632301A}">
      <dgm:prSet/>
      <dgm:spPr/>
      <dgm:t>
        <a:bodyPr/>
        <a:lstStyle/>
        <a:p>
          <a:endParaRPr lang="ru-RU" sz="3200" b="1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4B1AFC03-2FAB-4C2C-A6A9-BFDA2A944559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rPr>
            <a:t>р</a:t>
          </a:r>
          <a:endParaRPr lang="ru-RU" sz="1400" b="1" dirty="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B7D9EB6A-4F7F-4971-B18F-C54EF91A1076}" type="parTrans" cxnId="{A44CB718-A1EE-4265-BC18-D04E6B27DBE2}">
      <dgm:prSet/>
      <dgm:spPr/>
      <dgm:t>
        <a:bodyPr/>
        <a:lstStyle/>
        <a:p>
          <a:endParaRPr lang="ru-RU" sz="3200" b="1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B2585F2C-63D8-449E-BC74-06EA0252B37E}" type="sibTrans" cxnId="{A44CB718-A1EE-4265-BC18-D04E6B27DBE2}">
      <dgm:prSet/>
      <dgm:spPr/>
      <dgm:t>
        <a:bodyPr/>
        <a:lstStyle/>
        <a:p>
          <a:endParaRPr lang="ru-RU" sz="3200" b="1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D7D5EDD5-6F44-458B-AFB2-39586D2F3901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Приобретение караоке, стола для рисования песком, соляной комнаты</a:t>
          </a:r>
          <a:endParaRPr lang="ru-RU" sz="1400" b="1" dirty="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657D5751-BA8A-4D06-8FF9-F4619D607A62}" type="parTrans" cxnId="{17733A3D-7B05-4460-A866-2C70262AF8B3}">
      <dgm:prSet/>
      <dgm:spPr/>
      <dgm:t>
        <a:bodyPr/>
        <a:lstStyle/>
        <a:p>
          <a:endParaRPr lang="ru-RU" sz="3200" b="1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02E1453-743E-497A-8029-C41F1101C08B}" type="sibTrans" cxnId="{17733A3D-7B05-4460-A866-2C70262AF8B3}">
      <dgm:prSet/>
      <dgm:spPr/>
      <dgm:t>
        <a:bodyPr/>
        <a:lstStyle/>
        <a:p>
          <a:endParaRPr lang="ru-RU" sz="3200" b="1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53E394C-BEC3-413D-8D48-39103A5FB343}">
      <dgm:prSet custT="1"/>
      <dgm:spPr/>
      <dgm:t>
        <a:bodyPr/>
        <a:lstStyle/>
        <a:p>
          <a:endParaRPr lang="ru-RU" sz="2800" b="1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1DC820A7-FA26-431C-885E-5CB998721B9F}" type="parTrans" cxnId="{B72EAE5E-19FC-4C5D-9DE2-F15B12311B7F}">
      <dgm:prSet/>
      <dgm:spPr/>
      <dgm:t>
        <a:bodyPr/>
        <a:lstStyle/>
        <a:p>
          <a:endParaRPr lang="ru-RU" sz="3200" b="1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D037CE60-5B6F-4EC4-83B0-D9EE96970E61}" type="sibTrans" cxnId="{B72EAE5E-19FC-4C5D-9DE2-F15B12311B7F}">
      <dgm:prSet/>
      <dgm:spPr/>
      <dgm:t>
        <a:bodyPr/>
        <a:lstStyle/>
        <a:p>
          <a:endParaRPr lang="ru-RU" sz="3200" b="1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6A1D38FC-2D32-4E2F-985C-B235E9498401}">
      <dgm:prSet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Организация экскурсий по достопримечательностям Ростовской области</a:t>
          </a:r>
          <a:endParaRPr lang="ru-RU" sz="1400" b="1" dirty="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1E9737A5-6B4B-4BF6-97A4-DDD4F0741B8B}" type="parTrans" cxnId="{64F906CB-1E74-4DD0-9CDE-F88C987613CD}">
      <dgm:prSet/>
      <dgm:spPr/>
      <dgm:t>
        <a:bodyPr/>
        <a:lstStyle/>
        <a:p>
          <a:endParaRPr lang="ru-RU" sz="3200" b="1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DA978650-B043-4D64-B74A-601CD1B3DADC}" type="sibTrans" cxnId="{64F906CB-1E74-4DD0-9CDE-F88C987613CD}">
      <dgm:prSet/>
      <dgm:spPr/>
      <dgm:t>
        <a:bodyPr/>
        <a:lstStyle/>
        <a:p>
          <a:endParaRPr lang="ru-RU" sz="3200" b="1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376D6750-0235-41CE-BA45-3FC6A2D0EC6D}">
      <dgm:prSet custT="1"/>
      <dgm:spPr/>
      <dgm:t>
        <a:bodyPr/>
        <a:lstStyle/>
        <a:p>
          <a:endParaRPr lang="ru-RU" sz="1400" b="1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611AC09D-D90C-4D5A-A45E-AD6AFABAD34F}" type="parTrans" cxnId="{7D02E7EA-9D66-4421-BA65-974144D205B6}">
      <dgm:prSet/>
      <dgm:spPr/>
      <dgm:t>
        <a:bodyPr/>
        <a:lstStyle/>
        <a:p>
          <a:endParaRPr lang="ru-RU" sz="3200" b="1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3A690DC7-4D61-425A-AF76-2652F830E7D1}" type="sibTrans" cxnId="{7D02E7EA-9D66-4421-BA65-974144D205B6}">
      <dgm:prSet/>
      <dgm:spPr/>
      <dgm:t>
        <a:bodyPr/>
        <a:lstStyle/>
        <a:p>
          <a:endParaRPr lang="ru-RU" sz="3200" b="1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8423F0D-E7F5-4C41-996D-DC0207ED9E27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rPr>
            <a:t>р</a:t>
          </a:r>
          <a:endParaRPr lang="ru-RU" sz="1400" b="1" dirty="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68767DC4-4ACC-4762-8D8F-8174B557B0EE}" type="sibTrans" cxnId="{07DFCE3B-1940-4843-992F-57A6954A5012}">
      <dgm:prSet/>
      <dgm:spPr/>
      <dgm:t>
        <a:bodyPr/>
        <a:lstStyle/>
        <a:p>
          <a:endParaRPr lang="ru-RU" sz="3200" b="1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34ECECFA-7ADA-4D34-8A6A-D46C36AE3EA3}" type="parTrans" cxnId="{07DFCE3B-1940-4843-992F-57A6954A5012}">
      <dgm:prSet/>
      <dgm:spPr/>
      <dgm:t>
        <a:bodyPr/>
        <a:lstStyle/>
        <a:p>
          <a:endParaRPr lang="ru-RU" sz="3200" b="1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84B0BFDB-164B-4F86-8088-0B23C2842203}" type="pres">
      <dgm:prSet presAssocID="{75F15B02-EFBA-4D32-910E-C9D2700CD270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543EA6B-E724-4978-B158-B4ACC583F0A9}" type="pres">
      <dgm:prSet presAssocID="{1B09D309-8536-4CC8-98EC-D923BD593FB9}" presName="composite" presStyleCnt="0"/>
      <dgm:spPr/>
    </dgm:pt>
    <dgm:pt modelId="{B85A86EE-FCF2-4716-BFF1-B7FDFB3AE964}" type="pres">
      <dgm:prSet presAssocID="{1B09D309-8536-4CC8-98EC-D923BD593FB9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4C4F6F-9B76-45F3-BEDE-A517CB017B27}" type="pres">
      <dgm:prSet presAssocID="{1B09D309-8536-4CC8-98EC-D923BD593FB9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11151C-B413-4482-91B1-73F44768AAA5}" type="pres">
      <dgm:prSet presAssocID="{B684E404-160D-4BCB-9C8E-187860B0B3E1}" presName="sp" presStyleCnt="0"/>
      <dgm:spPr/>
    </dgm:pt>
    <dgm:pt modelId="{BB6C3C8A-415B-42BC-A0C5-6D60FE1937BE}" type="pres">
      <dgm:prSet presAssocID="{E8423F0D-E7F5-4C41-996D-DC0207ED9E27}" presName="composite" presStyleCnt="0"/>
      <dgm:spPr/>
    </dgm:pt>
    <dgm:pt modelId="{BB36F96B-722E-43E8-82F0-EEBE097DDD64}" type="pres">
      <dgm:prSet presAssocID="{E8423F0D-E7F5-4C41-996D-DC0207ED9E27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BA3239-74B8-4A8F-BCCB-0A3742E4B130}" type="pres">
      <dgm:prSet presAssocID="{E8423F0D-E7F5-4C41-996D-DC0207ED9E27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5106E0-582A-430E-AB68-B94975730DEB}" type="pres">
      <dgm:prSet presAssocID="{68767DC4-4ACC-4762-8D8F-8174B557B0EE}" presName="sp" presStyleCnt="0"/>
      <dgm:spPr/>
    </dgm:pt>
    <dgm:pt modelId="{FB74B138-E8C0-4CA6-AF14-3E420C8D0759}" type="pres">
      <dgm:prSet presAssocID="{4B1AFC03-2FAB-4C2C-A6A9-BFDA2A944559}" presName="composite" presStyleCnt="0"/>
      <dgm:spPr/>
    </dgm:pt>
    <dgm:pt modelId="{BEE90BBF-0905-4B74-B24F-7796945CAB70}" type="pres">
      <dgm:prSet presAssocID="{4B1AFC03-2FAB-4C2C-A6A9-BFDA2A944559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28E27C-CD28-4D0C-80F3-59C163897CF0}" type="pres">
      <dgm:prSet presAssocID="{4B1AFC03-2FAB-4C2C-A6A9-BFDA2A944559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A2582D-5065-418D-9C0A-9A076AA24F91}" type="pres">
      <dgm:prSet presAssocID="{B2585F2C-63D8-449E-BC74-06EA0252B37E}" presName="sp" presStyleCnt="0"/>
      <dgm:spPr/>
    </dgm:pt>
    <dgm:pt modelId="{116023A5-06EF-4D17-B7DC-EE7CB90B6949}" type="pres">
      <dgm:prSet presAssocID="{E53E394C-BEC3-413D-8D48-39103A5FB343}" presName="composite" presStyleCnt="0"/>
      <dgm:spPr/>
    </dgm:pt>
    <dgm:pt modelId="{F582925B-8CDF-483E-B7E3-0EC2A790CC6C}" type="pres">
      <dgm:prSet presAssocID="{E53E394C-BEC3-413D-8D48-39103A5FB343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050156-0725-45FE-8509-669528CD5CB4}" type="pres">
      <dgm:prSet presAssocID="{E53E394C-BEC3-413D-8D48-39103A5FB343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A52C938-50DC-404E-BE39-7C4A432E5050}" type="presOf" srcId="{E53E394C-BEC3-413D-8D48-39103A5FB343}" destId="{F582925B-8CDF-483E-B7E3-0EC2A790CC6C}" srcOrd="0" destOrd="0" presId="urn:microsoft.com/office/officeart/2005/8/layout/chevron2"/>
    <dgm:cxn modelId="{64F906CB-1E74-4DD0-9CDE-F88C987613CD}" srcId="{E53E394C-BEC3-413D-8D48-39103A5FB343}" destId="{6A1D38FC-2D32-4E2F-985C-B235E9498401}" srcOrd="0" destOrd="0" parTransId="{1E9737A5-6B4B-4BF6-97A4-DDD4F0741B8B}" sibTransId="{DA978650-B043-4D64-B74A-601CD1B3DADC}"/>
    <dgm:cxn modelId="{6D10B793-1430-4E19-A5AC-9AB7520530E3}" type="presOf" srcId="{5B528657-2AE4-4136-AAA6-27ECD529B015}" destId="{C6BA3239-74B8-4A8F-BCCB-0A3742E4B130}" srcOrd="0" destOrd="0" presId="urn:microsoft.com/office/officeart/2005/8/layout/chevron2"/>
    <dgm:cxn modelId="{17733A3D-7B05-4460-A866-2C70262AF8B3}" srcId="{4B1AFC03-2FAB-4C2C-A6A9-BFDA2A944559}" destId="{D7D5EDD5-6F44-458B-AFB2-39586D2F3901}" srcOrd="0" destOrd="0" parTransId="{657D5751-BA8A-4D06-8FF9-F4619D607A62}" sibTransId="{E02E1453-743E-497A-8029-C41F1101C08B}"/>
    <dgm:cxn modelId="{2378100A-6FCD-430D-B605-EC6399C27821}" type="presOf" srcId="{6A1D38FC-2D32-4E2F-985C-B235E9498401}" destId="{FB050156-0725-45FE-8509-669528CD5CB4}" srcOrd="0" destOrd="0" presId="urn:microsoft.com/office/officeart/2005/8/layout/chevron2"/>
    <dgm:cxn modelId="{B8E7F3E0-56D3-4C75-88B2-D99CE5A531A5}" type="presOf" srcId="{75F15B02-EFBA-4D32-910E-C9D2700CD270}" destId="{84B0BFDB-164B-4F86-8088-0B23C2842203}" srcOrd="0" destOrd="0" presId="urn:microsoft.com/office/officeart/2005/8/layout/chevron2"/>
    <dgm:cxn modelId="{5FDDBE33-85E0-4C12-9AF0-8CCCD36136D7}" srcId="{75F15B02-EFBA-4D32-910E-C9D2700CD270}" destId="{1B09D309-8536-4CC8-98EC-D923BD593FB9}" srcOrd="0" destOrd="0" parTransId="{EF0163A6-15C6-4CEF-8602-23F3DEBD6B0B}" sibTransId="{B684E404-160D-4BCB-9C8E-187860B0B3E1}"/>
    <dgm:cxn modelId="{07DFCE3B-1940-4843-992F-57A6954A5012}" srcId="{75F15B02-EFBA-4D32-910E-C9D2700CD270}" destId="{E8423F0D-E7F5-4C41-996D-DC0207ED9E27}" srcOrd="1" destOrd="0" parTransId="{34ECECFA-7ADA-4D34-8A6A-D46C36AE3EA3}" sibTransId="{68767DC4-4ACC-4762-8D8F-8174B557B0EE}"/>
    <dgm:cxn modelId="{269DBE6D-9A46-4F54-807E-15A9177675A1}" type="presOf" srcId="{4B1AFC03-2FAB-4C2C-A6A9-BFDA2A944559}" destId="{BEE90BBF-0905-4B74-B24F-7796945CAB70}" srcOrd="0" destOrd="0" presId="urn:microsoft.com/office/officeart/2005/8/layout/chevron2"/>
    <dgm:cxn modelId="{2472B31C-8E57-4819-B386-4909798D04D1}" type="presOf" srcId="{C3A32188-6212-40E2-8676-E4795A722022}" destId="{844C4F6F-9B76-45F3-BEDE-A517CB017B27}" srcOrd="0" destOrd="0" presId="urn:microsoft.com/office/officeart/2005/8/layout/chevron2"/>
    <dgm:cxn modelId="{996ABCC8-D0C5-40F6-9994-63625632301A}" srcId="{E8423F0D-E7F5-4C41-996D-DC0207ED9E27}" destId="{5B528657-2AE4-4136-AAA6-27ECD529B015}" srcOrd="0" destOrd="0" parTransId="{14989775-D9F0-4CE8-96E9-2FF9771B816E}" sibTransId="{7A2D9ACF-FB95-41DE-8480-3C8C94194FB1}"/>
    <dgm:cxn modelId="{B72EAE5E-19FC-4C5D-9DE2-F15B12311B7F}" srcId="{75F15B02-EFBA-4D32-910E-C9D2700CD270}" destId="{E53E394C-BEC3-413D-8D48-39103A5FB343}" srcOrd="3" destOrd="0" parTransId="{1DC820A7-FA26-431C-885E-5CB998721B9F}" sibTransId="{D037CE60-5B6F-4EC4-83B0-D9EE96970E61}"/>
    <dgm:cxn modelId="{3FA01F70-9CB7-4E05-BEAB-EEBFB92E165F}" type="presOf" srcId="{E8423F0D-E7F5-4C41-996D-DC0207ED9E27}" destId="{BB36F96B-722E-43E8-82F0-EEBE097DDD64}" srcOrd="0" destOrd="0" presId="urn:microsoft.com/office/officeart/2005/8/layout/chevron2"/>
    <dgm:cxn modelId="{E2189688-A06B-47D5-9E1E-6A123B27A6BC}" type="presOf" srcId="{D7D5EDD5-6F44-458B-AFB2-39586D2F3901}" destId="{BC28E27C-CD28-4D0C-80F3-59C163897CF0}" srcOrd="0" destOrd="0" presId="urn:microsoft.com/office/officeart/2005/8/layout/chevron2"/>
    <dgm:cxn modelId="{A44CB718-A1EE-4265-BC18-D04E6B27DBE2}" srcId="{75F15B02-EFBA-4D32-910E-C9D2700CD270}" destId="{4B1AFC03-2FAB-4C2C-A6A9-BFDA2A944559}" srcOrd="2" destOrd="0" parTransId="{B7D9EB6A-4F7F-4971-B18F-C54EF91A1076}" sibTransId="{B2585F2C-63D8-449E-BC74-06EA0252B37E}"/>
    <dgm:cxn modelId="{7D02E7EA-9D66-4421-BA65-974144D205B6}" srcId="{E53E394C-BEC3-413D-8D48-39103A5FB343}" destId="{376D6750-0235-41CE-BA45-3FC6A2D0EC6D}" srcOrd="1" destOrd="0" parTransId="{611AC09D-D90C-4D5A-A45E-AD6AFABAD34F}" sibTransId="{3A690DC7-4D61-425A-AF76-2652F830E7D1}"/>
    <dgm:cxn modelId="{1ED5D1B5-CF75-477F-8701-DA1188C000BB}" type="presOf" srcId="{1B09D309-8536-4CC8-98EC-D923BD593FB9}" destId="{B85A86EE-FCF2-4716-BFF1-B7FDFB3AE964}" srcOrd="0" destOrd="0" presId="urn:microsoft.com/office/officeart/2005/8/layout/chevron2"/>
    <dgm:cxn modelId="{D37018F5-BDC7-42D4-AC8E-1E7E3B8A9EC5}" srcId="{1B09D309-8536-4CC8-98EC-D923BD593FB9}" destId="{C3A32188-6212-40E2-8676-E4795A722022}" srcOrd="0" destOrd="0" parTransId="{36465A71-298A-425D-980D-BA4F339BCBC8}" sibTransId="{719EEB66-5813-47F2-BB54-6B69D42FEC3C}"/>
    <dgm:cxn modelId="{6185CF09-0EEF-47DC-8C53-99B9F7A8E743}" type="presOf" srcId="{376D6750-0235-41CE-BA45-3FC6A2D0EC6D}" destId="{FB050156-0725-45FE-8509-669528CD5CB4}" srcOrd="0" destOrd="1" presId="urn:microsoft.com/office/officeart/2005/8/layout/chevron2"/>
    <dgm:cxn modelId="{21DB5D95-C9E4-4F92-B853-BB5972BE52A1}" type="presParOf" srcId="{84B0BFDB-164B-4F86-8088-0B23C2842203}" destId="{E543EA6B-E724-4978-B158-B4ACC583F0A9}" srcOrd="0" destOrd="0" presId="urn:microsoft.com/office/officeart/2005/8/layout/chevron2"/>
    <dgm:cxn modelId="{D8085050-0102-4971-AB68-4F37BFE11C55}" type="presParOf" srcId="{E543EA6B-E724-4978-B158-B4ACC583F0A9}" destId="{B85A86EE-FCF2-4716-BFF1-B7FDFB3AE964}" srcOrd="0" destOrd="0" presId="urn:microsoft.com/office/officeart/2005/8/layout/chevron2"/>
    <dgm:cxn modelId="{D501CA11-A3E8-42DB-8BD4-39A3979E7471}" type="presParOf" srcId="{E543EA6B-E724-4978-B158-B4ACC583F0A9}" destId="{844C4F6F-9B76-45F3-BEDE-A517CB017B27}" srcOrd="1" destOrd="0" presId="urn:microsoft.com/office/officeart/2005/8/layout/chevron2"/>
    <dgm:cxn modelId="{928C7A02-B386-423F-891E-5899E4A9CA90}" type="presParOf" srcId="{84B0BFDB-164B-4F86-8088-0B23C2842203}" destId="{9C11151C-B413-4482-91B1-73F44768AAA5}" srcOrd="1" destOrd="0" presId="urn:microsoft.com/office/officeart/2005/8/layout/chevron2"/>
    <dgm:cxn modelId="{C2277653-577D-499A-9980-21D6717663B8}" type="presParOf" srcId="{84B0BFDB-164B-4F86-8088-0B23C2842203}" destId="{BB6C3C8A-415B-42BC-A0C5-6D60FE1937BE}" srcOrd="2" destOrd="0" presId="urn:microsoft.com/office/officeart/2005/8/layout/chevron2"/>
    <dgm:cxn modelId="{CF560E8C-F051-4022-B619-64B33990A343}" type="presParOf" srcId="{BB6C3C8A-415B-42BC-A0C5-6D60FE1937BE}" destId="{BB36F96B-722E-43E8-82F0-EEBE097DDD64}" srcOrd="0" destOrd="0" presId="urn:microsoft.com/office/officeart/2005/8/layout/chevron2"/>
    <dgm:cxn modelId="{71997040-B91F-49DA-8C91-BAC029824ACE}" type="presParOf" srcId="{BB6C3C8A-415B-42BC-A0C5-6D60FE1937BE}" destId="{C6BA3239-74B8-4A8F-BCCB-0A3742E4B130}" srcOrd="1" destOrd="0" presId="urn:microsoft.com/office/officeart/2005/8/layout/chevron2"/>
    <dgm:cxn modelId="{A421DF36-B77E-4706-AA48-0A76B83C90A6}" type="presParOf" srcId="{84B0BFDB-164B-4F86-8088-0B23C2842203}" destId="{F05106E0-582A-430E-AB68-B94975730DEB}" srcOrd="3" destOrd="0" presId="urn:microsoft.com/office/officeart/2005/8/layout/chevron2"/>
    <dgm:cxn modelId="{5C6D00D8-C9CD-458D-974B-2F2A44EF00C7}" type="presParOf" srcId="{84B0BFDB-164B-4F86-8088-0B23C2842203}" destId="{FB74B138-E8C0-4CA6-AF14-3E420C8D0759}" srcOrd="4" destOrd="0" presId="urn:microsoft.com/office/officeart/2005/8/layout/chevron2"/>
    <dgm:cxn modelId="{E63A221E-038C-4A74-8C8A-5170AB28F061}" type="presParOf" srcId="{FB74B138-E8C0-4CA6-AF14-3E420C8D0759}" destId="{BEE90BBF-0905-4B74-B24F-7796945CAB70}" srcOrd="0" destOrd="0" presId="urn:microsoft.com/office/officeart/2005/8/layout/chevron2"/>
    <dgm:cxn modelId="{36E93E24-1D1C-4F51-A0C0-44F816796E7C}" type="presParOf" srcId="{FB74B138-E8C0-4CA6-AF14-3E420C8D0759}" destId="{BC28E27C-CD28-4D0C-80F3-59C163897CF0}" srcOrd="1" destOrd="0" presId="urn:microsoft.com/office/officeart/2005/8/layout/chevron2"/>
    <dgm:cxn modelId="{E85242E1-FD99-4CA8-B633-D709147836FC}" type="presParOf" srcId="{84B0BFDB-164B-4F86-8088-0B23C2842203}" destId="{BEA2582D-5065-418D-9C0A-9A076AA24F91}" srcOrd="5" destOrd="0" presId="urn:microsoft.com/office/officeart/2005/8/layout/chevron2"/>
    <dgm:cxn modelId="{2DF4D3D8-8C7A-4DE4-BE08-06DD2E79A938}" type="presParOf" srcId="{84B0BFDB-164B-4F86-8088-0B23C2842203}" destId="{116023A5-06EF-4D17-B7DC-EE7CB90B6949}" srcOrd="6" destOrd="0" presId="urn:microsoft.com/office/officeart/2005/8/layout/chevron2"/>
    <dgm:cxn modelId="{C3F41178-C13F-412B-B832-ED4ECD47F89F}" type="presParOf" srcId="{116023A5-06EF-4D17-B7DC-EE7CB90B6949}" destId="{F582925B-8CDF-483E-B7E3-0EC2A790CC6C}" srcOrd="0" destOrd="0" presId="urn:microsoft.com/office/officeart/2005/8/layout/chevron2"/>
    <dgm:cxn modelId="{460B4E4F-9173-4EBF-A8F5-579F0643C8E4}" type="presParOf" srcId="{116023A5-06EF-4D17-B7DC-EE7CB90B6949}" destId="{FB050156-0725-45FE-8509-669528CD5CB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5A86EE-FCF2-4716-BFF1-B7FDFB3AE964}">
      <dsp:nvSpPr>
        <dsp:cNvPr id="0" name=""/>
        <dsp:cNvSpPr/>
      </dsp:nvSpPr>
      <dsp:spPr>
        <a:xfrm rot="5400000">
          <a:off x="-136254" y="140402"/>
          <a:ext cx="908364" cy="635855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rPr>
            <a:t>р</a:t>
          </a:r>
          <a:endParaRPr lang="ru-RU" sz="1400" b="1" kern="1200" dirty="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sp:txBody>
      <dsp:txXfrm rot="-5400000">
        <a:off x="1" y="322076"/>
        <a:ext cx="635855" cy="272509"/>
      </dsp:txXfrm>
    </dsp:sp>
    <dsp:sp modelId="{844C4F6F-9B76-45F3-BEDE-A517CB017B27}">
      <dsp:nvSpPr>
        <dsp:cNvPr id="0" name=""/>
        <dsp:cNvSpPr/>
      </dsp:nvSpPr>
      <dsp:spPr>
        <a:xfrm rot="5400000">
          <a:off x="2283688" y="-1643684"/>
          <a:ext cx="590437" cy="3886102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Приобретение тренажеров и оборудования для  спортивного зала</a:t>
          </a:r>
          <a:endParaRPr lang="ru-RU" sz="1400" b="1" kern="1200" dirty="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sp:txBody>
      <dsp:txXfrm rot="-5400000">
        <a:off x="635856" y="32971"/>
        <a:ext cx="3857279" cy="532791"/>
      </dsp:txXfrm>
    </dsp:sp>
    <dsp:sp modelId="{BB36F96B-722E-43E8-82F0-EEBE097DDD64}">
      <dsp:nvSpPr>
        <dsp:cNvPr id="0" name=""/>
        <dsp:cNvSpPr/>
      </dsp:nvSpPr>
      <dsp:spPr>
        <a:xfrm rot="5400000">
          <a:off x="-136254" y="895903"/>
          <a:ext cx="908364" cy="635855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rPr>
            <a:t>р</a:t>
          </a:r>
          <a:endParaRPr lang="ru-RU" sz="1400" b="1" kern="1200" dirty="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sp:txBody>
      <dsp:txXfrm rot="-5400000">
        <a:off x="1" y="1077577"/>
        <a:ext cx="635855" cy="272509"/>
      </dsp:txXfrm>
    </dsp:sp>
    <dsp:sp modelId="{C6BA3239-74B8-4A8F-BCCB-0A3742E4B130}">
      <dsp:nvSpPr>
        <dsp:cNvPr id="0" name=""/>
        <dsp:cNvSpPr/>
      </dsp:nvSpPr>
      <dsp:spPr>
        <a:xfrm rot="5400000">
          <a:off x="2283688" y="-888184"/>
          <a:ext cx="590437" cy="3886102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Приглашение волонтёров для занятия йогой</a:t>
          </a:r>
          <a:endParaRPr lang="ru-RU" sz="1400" b="1" kern="1200" dirty="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sp:txBody>
      <dsp:txXfrm rot="-5400000">
        <a:off x="635856" y="788471"/>
        <a:ext cx="3857279" cy="532791"/>
      </dsp:txXfrm>
    </dsp:sp>
    <dsp:sp modelId="{BEE90BBF-0905-4B74-B24F-7796945CAB70}">
      <dsp:nvSpPr>
        <dsp:cNvPr id="0" name=""/>
        <dsp:cNvSpPr/>
      </dsp:nvSpPr>
      <dsp:spPr>
        <a:xfrm rot="5400000">
          <a:off x="-136254" y="1651403"/>
          <a:ext cx="908364" cy="635855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rPr>
            <a:t>р</a:t>
          </a:r>
          <a:endParaRPr lang="ru-RU" sz="1400" b="1" kern="1200" dirty="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sp:txBody>
      <dsp:txXfrm rot="-5400000">
        <a:off x="1" y="1833077"/>
        <a:ext cx="635855" cy="272509"/>
      </dsp:txXfrm>
    </dsp:sp>
    <dsp:sp modelId="{BC28E27C-CD28-4D0C-80F3-59C163897CF0}">
      <dsp:nvSpPr>
        <dsp:cNvPr id="0" name=""/>
        <dsp:cNvSpPr/>
      </dsp:nvSpPr>
      <dsp:spPr>
        <a:xfrm rot="5400000">
          <a:off x="2283688" y="-132684"/>
          <a:ext cx="590437" cy="3886102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Приобретение караоке, стола для рисования песком, соляной комнаты</a:t>
          </a:r>
          <a:endParaRPr lang="ru-RU" sz="1400" b="1" kern="1200" dirty="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sp:txBody>
      <dsp:txXfrm rot="-5400000">
        <a:off x="635856" y="1543971"/>
        <a:ext cx="3857279" cy="532791"/>
      </dsp:txXfrm>
    </dsp:sp>
    <dsp:sp modelId="{F582925B-8CDF-483E-B7E3-0EC2A790CC6C}">
      <dsp:nvSpPr>
        <dsp:cNvPr id="0" name=""/>
        <dsp:cNvSpPr/>
      </dsp:nvSpPr>
      <dsp:spPr>
        <a:xfrm rot="5400000">
          <a:off x="-136254" y="2406903"/>
          <a:ext cx="908364" cy="635855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b="1" kern="120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sp:txBody>
      <dsp:txXfrm rot="-5400000">
        <a:off x="1" y="2588577"/>
        <a:ext cx="635855" cy="272509"/>
      </dsp:txXfrm>
    </dsp:sp>
    <dsp:sp modelId="{FB050156-0725-45FE-8509-669528CD5CB4}">
      <dsp:nvSpPr>
        <dsp:cNvPr id="0" name=""/>
        <dsp:cNvSpPr/>
      </dsp:nvSpPr>
      <dsp:spPr>
        <a:xfrm rot="5400000">
          <a:off x="2283688" y="622816"/>
          <a:ext cx="590437" cy="3886102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Организация экскурсий по достопримечательностям Ростовской области</a:t>
          </a:r>
          <a:endParaRPr lang="ru-RU" sz="1400" b="1" kern="1200" dirty="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b="1" kern="120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sp:txBody>
      <dsp:txXfrm rot="-5400000">
        <a:off x="635856" y="2299472"/>
        <a:ext cx="3857279" cy="5327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39981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g2a86c82ea3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7" name="Google Shape;327;g2a86c82ea3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968694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g54dda1946d_6_3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3" name="Google Shape;493;g54dda1946d_6_3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463739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g54dda1946d_4_26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5" name="Google Shape;685;g54dda1946d_4_26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484786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g2a86c82ea3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7" name="Google Shape;327;g2a86c82ea3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968694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g54dda1946d_4_27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8" name="Google Shape;458;g54dda1946d_4_27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620873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gd431007ba2_0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1" name="Google Shape;351;gd431007ba2_0_2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15570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gd431007ba2_0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1" name="Google Shape;351;gd431007ba2_0_2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482720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g54dda1946d_6_2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6" name="Google Shape;376;g54dda1946d_6_2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098293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g54dda1946d_4_27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8" name="Google Shape;458;g54dda1946d_4_27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620873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g54dda1946d_6_3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5" name="Google Shape;475;g54dda1946d_6_3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33117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0" name="Google Shape;390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92280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g54dda1946d_4_27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8" name="Google Shape;458;g54dda1946d_4_27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620873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3377925" y="826775"/>
            <a:ext cx="4773300" cy="221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000"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3377925" y="3235425"/>
            <a:ext cx="4773300" cy="47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 dirty="0"/>
          </a:p>
        </p:txBody>
      </p:sp>
      <p:sp>
        <p:nvSpPr>
          <p:cNvPr id="11" name="Google Shape;11;p2"/>
          <p:cNvSpPr>
            <a:spLocks noGrp="1"/>
          </p:cNvSpPr>
          <p:nvPr>
            <p:ph type="pic" idx="2"/>
          </p:nvPr>
        </p:nvSpPr>
        <p:spPr>
          <a:xfrm>
            <a:off x="-91450" y="-87625"/>
            <a:ext cx="3461700" cy="5231100"/>
          </a:xfrm>
          <a:prstGeom prst="rect">
            <a:avLst/>
          </a:prstGeom>
          <a:noFill/>
          <a:ln>
            <a:noFill/>
          </a:ln>
        </p:spPr>
      </p:sp>
      <p:pic>
        <p:nvPicPr>
          <p:cNvPr id="12" name="Google Shape;12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052425" y="3904375"/>
            <a:ext cx="2251259" cy="135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334250" y="4324335"/>
            <a:ext cx="1809750" cy="819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1" name="Google Shape;311;p3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5046895">
            <a:off x="-1083585" y="3177250"/>
            <a:ext cx="2441342" cy="3371452"/>
          </a:xfrm>
          <a:prstGeom prst="rect">
            <a:avLst/>
          </a:prstGeom>
          <a:noFill/>
          <a:ln>
            <a:noFill/>
          </a:ln>
        </p:spPr>
      </p:pic>
      <p:pic>
        <p:nvPicPr>
          <p:cNvPr id="312" name="Google Shape;312;p3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5399993">
            <a:off x="120317" y="4257866"/>
            <a:ext cx="1841942" cy="2543718"/>
          </a:xfrm>
          <a:prstGeom prst="rect">
            <a:avLst/>
          </a:prstGeom>
          <a:noFill/>
          <a:ln>
            <a:noFill/>
          </a:ln>
        </p:spPr>
      </p:pic>
      <p:pic>
        <p:nvPicPr>
          <p:cNvPr id="313" name="Google Shape;313;p3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899995">
            <a:off x="-507435" y="-1518025"/>
            <a:ext cx="2441341" cy="3371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" name="Google Shape;314;p30"/>
          <p:cNvPicPr preferRelativeResize="0"/>
          <p:nvPr/>
        </p:nvPicPr>
        <p:blipFill>
          <a:blip r:embed="rId3">
            <a:alphaModFix amt="55000"/>
          </a:blip>
          <a:stretch>
            <a:fillRect/>
          </a:stretch>
        </p:blipFill>
        <p:spPr>
          <a:xfrm rot="10800000">
            <a:off x="8032759" y="3536098"/>
            <a:ext cx="2537458" cy="265375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15" name="Google Shape;315;p30"/>
          <p:cNvGrpSpPr/>
          <p:nvPr/>
        </p:nvGrpSpPr>
        <p:grpSpPr>
          <a:xfrm rot="-5400000">
            <a:off x="4532025" y="1318275"/>
            <a:ext cx="79950" cy="6960850"/>
            <a:chOff x="8390800" y="-2663175"/>
            <a:chExt cx="79950" cy="6960850"/>
          </a:xfrm>
        </p:grpSpPr>
        <p:pic>
          <p:nvPicPr>
            <p:cNvPr id="316" name="Google Shape;316;p30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flipH="1">
              <a:off x="8390800" y="-2663175"/>
              <a:ext cx="79950" cy="34899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7" name="Google Shape;317;p30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10800000">
              <a:off x="8390800" y="807725"/>
              <a:ext cx="79950" cy="34899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>
            <a:spLocks noGrp="1"/>
          </p:cNvSpPr>
          <p:nvPr>
            <p:ph type="pic" idx="2"/>
          </p:nvPr>
        </p:nvSpPr>
        <p:spPr>
          <a:xfrm>
            <a:off x="5914200" y="-87625"/>
            <a:ext cx="3229800" cy="5231100"/>
          </a:xfrm>
          <a:prstGeom prst="rect">
            <a:avLst/>
          </a:prstGeom>
          <a:noFill/>
          <a:ln>
            <a:noFill/>
          </a:ln>
        </p:spPr>
      </p:sp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720000" y="2333400"/>
            <a:ext cx="4827300" cy="94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5000"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7" name="Google Shape;17;p3"/>
          <p:cNvSpPr txBox="1">
            <a:spLocks noGrp="1"/>
          </p:cNvSpPr>
          <p:nvPr>
            <p:ph type="title" idx="3" hasCustomPrompt="1"/>
          </p:nvPr>
        </p:nvSpPr>
        <p:spPr>
          <a:xfrm>
            <a:off x="720000" y="1383775"/>
            <a:ext cx="1675500" cy="841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dk2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rPr dirty="0"/>
              <a:t>xx%</a:t>
            </a:r>
          </a:p>
        </p:txBody>
      </p:sp>
      <p:sp>
        <p:nvSpPr>
          <p:cNvPr id="18" name="Google Shape;18;p3"/>
          <p:cNvSpPr txBox="1">
            <a:spLocks noGrp="1"/>
          </p:cNvSpPr>
          <p:nvPr>
            <p:ph type="subTitle" idx="1"/>
          </p:nvPr>
        </p:nvSpPr>
        <p:spPr>
          <a:xfrm>
            <a:off x="720000" y="3384725"/>
            <a:ext cx="4827300" cy="37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pic>
        <p:nvPicPr>
          <p:cNvPr id="19" name="Google Shape;19;p3"/>
          <p:cNvPicPr preferRelativeResize="0"/>
          <p:nvPr/>
        </p:nvPicPr>
        <p:blipFill>
          <a:blip r:embed="rId2">
            <a:alphaModFix amt="55000"/>
          </a:blip>
          <a:stretch>
            <a:fillRect/>
          </a:stretch>
        </p:blipFill>
        <p:spPr>
          <a:xfrm rot="9699733" flipH="1">
            <a:off x="-816582" y="4096217"/>
            <a:ext cx="2537458" cy="265375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3"/>
          <p:cNvPicPr preferRelativeResize="0"/>
          <p:nvPr/>
        </p:nvPicPr>
        <p:blipFill>
          <a:blip r:embed="rId2">
            <a:alphaModFix amt="55000"/>
          </a:blip>
          <a:stretch>
            <a:fillRect/>
          </a:stretch>
        </p:blipFill>
        <p:spPr>
          <a:xfrm rot="7594473" flipH="1">
            <a:off x="-816580" y="3608693"/>
            <a:ext cx="2537458" cy="26537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8"/>
          <p:cNvSpPr txBox="1">
            <a:spLocks noGrp="1"/>
          </p:cNvSpPr>
          <p:nvPr>
            <p:ph type="title"/>
          </p:nvPr>
        </p:nvSpPr>
        <p:spPr>
          <a:xfrm>
            <a:off x="3229800" y="1752600"/>
            <a:ext cx="5205300" cy="163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000"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 dirty="0"/>
          </a:p>
        </p:txBody>
      </p:sp>
      <p:sp>
        <p:nvSpPr>
          <p:cNvPr id="61" name="Google Shape;61;p8"/>
          <p:cNvSpPr>
            <a:spLocks noGrp="1"/>
          </p:cNvSpPr>
          <p:nvPr>
            <p:ph type="pic" idx="2"/>
          </p:nvPr>
        </p:nvSpPr>
        <p:spPr>
          <a:xfrm>
            <a:off x="0" y="-87625"/>
            <a:ext cx="3229800" cy="5231100"/>
          </a:xfrm>
          <a:prstGeom prst="rect">
            <a:avLst/>
          </a:prstGeom>
          <a:noFill/>
          <a:ln>
            <a:noFill/>
          </a:ln>
        </p:spPr>
      </p:sp>
      <p:pic>
        <p:nvPicPr>
          <p:cNvPr id="62" name="Google Shape;62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753105">
            <a:off x="7235327" y="-1045909"/>
            <a:ext cx="2441342" cy="3371452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7">
            <a:off x="6630826" y="-1298792"/>
            <a:ext cx="1841942" cy="2543718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8"/>
          <p:cNvPicPr preferRelativeResize="0"/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 rot="5400000" flipH="1">
            <a:off x="6987879" y="3277121"/>
            <a:ext cx="2537462" cy="26537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9"/>
          <p:cNvSpPr txBox="1">
            <a:spLocks noGrp="1"/>
          </p:cNvSpPr>
          <p:nvPr>
            <p:ph type="title"/>
          </p:nvPr>
        </p:nvSpPr>
        <p:spPr>
          <a:xfrm>
            <a:off x="3557875" y="1374650"/>
            <a:ext cx="4872900" cy="1460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9600"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 dirty="0"/>
          </a:p>
        </p:txBody>
      </p:sp>
      <p:sp>
        <p:nvSpPr>
          <p:cNvPr id="67" name="Google Shape;67;p9"/>
          <p:cNvSpPr txBox="1">
            <a:spLocks noGrp="1"/>
          </p:cNvSpPr>
          <p:nvPr>
            <p:ph type="subTitle" idx="1"/>
          </p:nvPr>
        </p:nvSpPr>
        <p:spPr>
          <a:xfrm>
            <a:off x="3557875" y="2923575"/>
            <a:ext cx="4872900" cy="67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68" name="Google Shape;68;p9"/>
          <p:cNvSpPr>
            <a:spLocks noGrp="1"/>
          </p:cNvSpPr>
          <p:nvPr>
            <p:ph type="pic" idx="2"/>
          </p:nvPr>
        </p:nvSpPr>
        <p:spPr>
          <a:xfrm>
            <a:off x="0" y="-87625"/>
            <a:ext cx="3229800" cy="5231100"/>
          </a:xfrm>
          <a:prstGeom prst="rect">
            <a:avLst/>
          </a:prstGeom>
          <a:noFill/>
          <a:ln>
            <a:noFill/>
          </a:ln>
        </p:spPr>
      </p:sp>
      <p:pic>
        <p:nvPicPr>
          <p:cNvPr id="69" name="Google Shape;69;p9"/>
          <p:cNvPicPr preferRelativeResize="0"/>
          <p:nvPr/>
        </p:nvPicPr>
        <p:blipFill>
          <a:blip r:embed="rId2">
            <a:alphaModFix amt="55000"/>
          </a:blip>
          <a:stretch>
            <a:fillRect/>
          </a:stretch>
        </p:blipFill>
        <p:spPr>
          <a:xfrm rot="-1100267" flipH="1">
            <a:off x="7454909" y="-1060302"/>
            <a:ext cx="2537458" cy="2653758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9"/>
          <p:cNvPicPr preferRelativeResize="0"/>
          <p:nvPr/>
        </p:nvPicPr>
        <p:blipFill>
          <a:blip r:embed="rId2">
            <a:alphaModFix amt="55000"/>
          </a:blip>
          <a:stretch>
            <a:fillRect/>
          </a:stretch>
        </p:blipFill>
        <p:spPr>
          <a:xfrm flipH="1">
            <a:off x="7969259" y="-87627"/>
            <a:ext cx="2537458" cy="26537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0"/>
          <p:cNvSpPr>
            <a:spLocks noGrp="1"/>
          </p:cNvSpPr>
          <p:nvPr>
            <p:ph type="pic" idx="2"/>
          </p:nvPr>
        </p:nvSpPr>
        <p:spPr>
          <a:xfrm>
            <a:off x="-6650" y="-6650"/>
            <a:ext cx="91506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73" name="Google Shape;73;p10"/>
          <p:cNvSpPr txBox="1">
            <a:spLocks noGrp="1"/>
          </p:cNvSpPr>
          <p:nvPr>
            <p:ph type="title"/>
          </p:nvPr>
        </p:nvSpPr>
        <p:spPr>
          <a:xfrm>
            <a:off x="720000" y="4133300"/>
            <a:ext cx="7704000" cy="453900"/>
          </a:xfrm>
          <a:prstGeom prst="rect">
            <a:avLst/>
          </a:prstGeom>
          <a:solidFill>
            <a:schemeClr val="accent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_1_1_1_1_1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3"/>
          <p:cNvSpPr>
            <a:spLocks noGrp="1"/>
          </p:cNvSpPr>
          <p:nvPr>
            <p:ph type="pic" idx="2"/>
          </p:nvPr>
        </p:nvSpPr>
        <p:spPr>
          <a:xfrm>
            <a:off x="5914050" y="-87625"/>
            <a:ext cx="3229800" cy="5231100"/>
          </a:xfrm>
          <a:prstGeom prst="rect">
            <a:avLst/>
          </a:prstGeom>
          <a:noFill/>
          <a:ln>
            <a:noFill/>
          </a:ln>
        </p:spPr>
      </p:sp>
      <p:sp>
        <p:nvSpPr>
          <p:cNvPr id="89" name="Google Shape;89;p1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 dirty="0"/>
          </a:p>
        </p:txBody>
      </p:sp>
      <p:sp>
        <p:nvSpPr>
          <p:cNvPr id="90" name="Google Shape;90;p13"/>
          <p:cNvSpPr txBox="1">
            <a:spLocks noGrp="1"/>
          </p:cNvSpPr>
          <p:nvPr>
            <p:ph type="subTitle" idx="1"/>
          </p:nvPr>
        </p:nvSpPr>
        <p:spPr>
          <a:xfrm>
            <a:off x="720000" y="2189575"/>
            <a:ext cx="2427000" cy="62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91" name="Google Shape;91;p13"/>
          <p:cNvSpPr txBox="1">
            <a:spLocks noGrp="1"/>
          </p:cNvSpPr>
          <p:nvPr>
            <p:ph type="subTitle" idx="3"/>
          </p:nvPr>
        </p:nvSpPr>
        <p:spPr>
          <a:xfrm>
            <a:off x="3317025" y="2189575"/>
            <a:ext cx="2427000" cy="62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92" name="Google Shape;92;p13"/>
          <p:cNvSpPr txBox="1">
            <a:spLocks noGrp="1"/>
          </p:cNvSpPr>
          <p:nvPr>
            <p:ph type="subTitle" idx="4"/>
          </p:nvPr>
        </p:nvSpPr>
        <p:spPr>
          <a:xfrm>
            <a:off x="720000" y="3850400"/>
            <a:ext cx="2427000" cy="62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93" name="Google Shape;93;p13"/>
          <p:cNvSpPr txBox="1">
            <a:spLocks noGrp="1"/>
          </p:cNvSpPr>
          <p:nvPr>
            <p:ph type="subTitle" idx="5"/>
          </p:nvPr>
        </p:nvSpPr>
        <p:spPr>
          <a:xfrm>
            <a:off x="3317025" y="3850400"/>
            <a:ext cx="2427000" cy="62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94" name="Google Shape;94;p13"/>
          <p:cNvSpPr txBox="1">
            <a:spLocks noGrp="1"/>
          </p:cNvSpPr>
          <p:nvPr>
            <p:ph type="title" idx="6" hasCustomPrompt="1"/>
          </p:nvPr>
        </p:nvSpPr>
        <p:spPr>
          <a:xfrm>
            <a:off x="818402" y="1272208"/>
            <a:ext cx="7347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rPr dirty="0"/>
              <a:t>xx%</a:t>
            </a:r>
          </a:p>
        </p:txBody>
      </p:sp>
      <p:sp>
        <p:nvSpPr>
          <p:cNvPr id="95" name="Google Shape;95;p13"/>
          <p:cNvSpPr txBox="1">
            <a:spLocks noGrp="1"/>
          </p:cNvSpPr>
          <p:nvPr>
            <p:ph type="title" idx="7" hasCustomPrompt="1"/>
          </p:nvPr>
        </p:nvSpPr>
        <p:spPr>
          <a:xfrm>
            <a:off x="818402" y="2933041"/>
            <a:ext cx="7347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rPr dirty="0"/>
              <a:t>xx%</a:t>
            </a:r>
          </a:p>
        </p:txBody>
      </p:sp>
      <p:sp>
        <p:nvSpPr>
          <p:cNvPr id="96" name="Google Shape;96;p13"/>
          <p:cNvSpPr txBox="1">
            <a:spLocks noGrp="1"/>
          </p:cNvSpPr>
          <p:nvPr>
            <p:ph type="title" idx="8" hasCustomPrompt="1"/>
          </p:nvPr>
        </p:nvSpPr>
        <p:spPr>
          <a:xfrm>
            <a:off x="3415427" y="1272208"/>
            <a:ext cx="7347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rPr dirty="0"/>
              <a:t>xx%</a:t>
            </a:r>
          </a:p>
        </p:txBody>
      </p:sp>
      <p:sp>
        <p:nvSpPr>
          <p:cNvPr id="97" name="Google Shape;97;p13"/>
          <p:cNvSpPr txBox="1">
            <a:spLocks noGrp="1"/>
          </p:cNvSpPr>
          <p:nvPr>
            <p:ph type="title" idx="9" hasCustomPrompt="1"/>
          </p:nvPr>
        </p:nvSpPr>
        <p:spPr>
          <a:xfrm>
            <a:off x="3415427" y="2933041"/>
            <a:ext cx="7347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rPr dirty="0"/>
              <a:t>xx%</a:t>
            </a:r>
          </a:p>
        </p:txBody>
      </p:sp>
      <p:sp>
        <p:nvSpPr>
          <p:cNvPr id="98" name="Google Shape;98;p13"/>
          <p:cNvSpPr txBox="1">
            <a:spLocks noGrp="1"/>
          </p:cNvSpPr>
          <p:nvPr>
            <p:ph type="subTitle" idx="13"/>
          </p:nvPr>
        </p:nvSpPr>
        <p:spPr>
          <a:xfrm>
            <a:off x="720000" y="1843850"/>
            <a:ext cx="2427000" cy="48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Epilogue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 dirty="0"/>
          </a:p>
        </p:txBody>
      </p:sp>
      <p:sp>
        <p:nvSpPr>
          <p:cNvPr id="99" name="Google Shape;99;p13"/>
          <p:cNvSpPr txBox="1">
            <a:spLocks noGrp="1"/>
          </p:cNvSpPr>
          <p:nvPr>
            <p:ph type="subTitle" idx="14"/>
          </p:nvPr>
        </p:nvSpPr>
        <p:spPr>
          <a:xfrm>
            <a:off x="3317030" y="1843850"/>
            <a:ext cx="2427000" cy="48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Epilogue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 dirty="0"/>
          </a:p>
        </p:txBody>
      </p:sp>
      <p:sp>
        <p:nvSpPr>
          <p:cNvPr id="100" name="Google Shape;100;p13"/>
          <p:cNvSpPr txBox="1">
            <a:spLocks noGrp="1"/>
          </p:cNvSpPr>
          <p:nvPr>
            <p:ph type="subTitle" idx="15"/>
          </p:nvPr>
        </p:nvSpPr>
        <p:spPr>
          <a:xfrm>
            <a:off x="720000" y="3504725"/>
            <a:ext cx="2427000" cy="48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Epilogue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 dirty="0"/>
          </a:p>
        </p:txBody>
      </p:sp>
      <p:sp>
        <p:nvSpPr>
          <p:cNvPr id="101" name="Google Shape;101;p13"/>
          <p:cNvSpPr txBox="1">
            <a:spLocks noGrp="1"/>
          </p:cNvSpPr>
          <p:nvPr>
            <p:ph type="subTitle" idx="16"/>
          </p:nvPr>
        </p:nvSpPr>
        <p:spPr>
          <a:xfrm>
            <a:off x="3317030" y="3504725"/>
            <a:ext cx="2427000" cy="48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Epilogue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 dirty="0"/>
          </a:p>
        </p:txBody>
      </p:sp>
      <p:pic>
        <p:nvPicPr>
          <p:cNvPr id="102" name="Google Shape;102;p13"/>
          <p:cNvPicPr preferRelativeResize="0"/>
          <p:nvPr/>
        </p:nvPicPr>
        <p:blipFill>
          <a:blip r:embed="rId2">
            <a:alphaModFix amt="67000"/>
          </a:blip>
          <a:stretch>
            <a:fillRect/>
          </a:stretch>
        </p:blipFill>
        <p:spPr>
          <a:xfrm rot="-1683693">
            <a:off x="-430916" y="116750"/>
            <a:ext cx="1663083" cy="1087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13"/>
          <p:cNvPicPr preferRelativeResize="0"/>
          <p:nvPr/>
        </p:nvPicPr>
        <p:blipFill>
          <a:blip r:embed="rId2">
            <a:alphaModFix amt="67000"/>
          </a:blip>
          <a:stretch>
            <a:fillRect/>
          </a:stretch>
        </p:blipFill>
        <p:spPr>
          <a:xfrm rot="-1683696">
            <a:off x="-1562596" y="-458913"/>
            <a:ext cx="2791367" cy="1825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CUSTOM_7"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2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 dirty="0"/>
          </a:p>
        </p:txBody>
      </p:sp>
      <p:sp>
        <p:nvSpPr>
          <p:cNvPr id="205" name="Google Shape;205;p23"/>
          <p:cNvSpPr txBox="1">
            <a:spLocks noGrp="1"/>
          </p:cNvSpPr>
          <p:nvPr>
            <p:ph type="subTitle" idx="1"/>
          </p:nvPr>
        </p:nvSpPr>
        <p:spPr>
          <a:xfrm>
            <a:off x="1112600" y="2037723"/>
            <a:ext cx="1975200" cy="63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06" name="Google Shape;206;p23"/>
          <p:cNvSpPr txBox="1">
            <a:spLocks noGrp="1"/>
          </p:cNvSpPr>
          <p:nvPr>
            <p:ph type="subTitle" idx="2"/>
          </p:nvPr>
        </p:nvSpPr>
        <p:spPr>
          <a:xfrm>
            <a:off x="3582448" y="2037723"/>
            <a:ext cx="1975200" cy="63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07" name="Google Shape;207;p23"/>
          <p:cNvSpPr txBox="1">
            <a:spLocks noGrp="1"/>
          </p:cNvSpPr>
          <p:nvPr>
            <p:ph type="subTitle" idx="3"/>
          </p:nvPr>
        </p:nvSpPr>
        <p:spPr>
          <a:xfrm>
            <a:off x="1112600" y="3471123"/>
            <a:ext cx="1975200" cy="63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08" name="Google Shape;208;p23"/>
          <p:cNvSpPr txBox="1">
            <a:spLocks noGrp="1"/>
          </p:cNvSpPr>
          <p:nvPr>
            <p:ph type="subTitle" idx="4"/>
          </p:nvPr>
        </p:nvSpPr>
        <p:spPr>
          <a:xfrm>
            <a:off x="3582448" y="3471123"/>
            <a:ext cx="1975200" cy="63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09" name="Google Shape;209;p23"/>
          <p:cNvSpPr txBox="1">
            <a:spLocks noGrp="1"/>
          </p:cNvSpPr>
          <p:nvPr>
            <p:ph type="subTitle" idx="5"/>
          </p:nvPr>
        </p:nvSpPr>
        <p:spPr>
          <a:xfrm>
            <a:off x="6052297" y="2037723"/>
            <a:ext cx="1975200" cy="63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10" name="Google Shape;210;p23"/>
          <p:cNvSpPr txBox="1">
            <a:spLocks noGrp="1"/>
          </p:cNvSpPr>
          <p:nvPr>
            <p:ph type="subTitle" idx="6"/>
          </p:nvPr>
        </p:nvSpPr>
        <p:spPr>
          <a:xfrm>
            <a:off x="6052297" y="3471123"/>
            <a:ext cx="1975200" cy="63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11" name="Google Shape;211;p23"/>
          <p:cNvSpPr txBox="1">
            <a:spLocks noGrp="1"/>
          </p:cNvSpPr>
          <p:nvPr>
            <p:ph type="subTitle" idx="7"/>
          </p:nvPr>
        </p:nvSpPr>
        <p:spPr>
          <a:xfrm>
            <a:off x="1111100" y="1631952"/>
            <a:ext cx="1978200" cy="445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 b="1">
                <a:solidFill>
                  <a:schemeClr val="dk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 dirty="0"/>
          </a:p>
        </p:txBody>
      </p:sp>
      <p:sp>
        <p:nvSpPr>
          <p:cNvPr id="212" name="Google Shape;212;p23"/>
          <p:cNvSpPr txBox="1">
            <a:spLocks noGrp="1"/>
          </p:cNvSpPr>
          <p:nvPr>
            <p:ph type="subTitle" idx="8"/>
          </p:nvPr>
        </p:nvSpPr>
        <p:spPr>
          <a:xfrm>
            <a:off x="3580948" y="1631952"/>
            <a:ext cx="1978200" cy="445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 b="1">
                <a:solidFill>
                  <a:schemeClr val="dk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 dirty="0"/>
          </a:p>
        </p:txBody>
      </p:sp>
      <p:sp>
        <p:nvSpPr>
          <p:cNvPr id="213" name="Google Shape;213;p23"/>
          <p:cNvSpPr txBox="1">
            <a:spLocks noGrp="1"/>
          </p:cNvSpPr>
          <p:nvPr>
            <p:ph type="subTitle" idx="9"/>
          </p:nvPr>
        </p:nvSpPr>
        <p:spPr>
          <a:xfrm>
            <a:off x="6050797" y="1631952"/>
            <a:ext cx="1978200" cy="445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 b="1">
                <a:solidFill>
                  <a:schemeClr val="dk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 dirty="0"/>
          </a:p>
        </p:txBody>
      </p:sp>
      <p:sp>
        <p:nvSpPr>
          <p:cNvPr id="214" name="Google Shape;214;p23"/>
          <p:cNvSpPr txBox="1">
            <a:spLocks noGrp="1"/>
          </p:cNvSpPr>
          <p:nvPr>
            <p:ph type="subTitle" idx="13"/>
          </p:nvPr>
        </p:nvSpPr>
        <p:spPr>
          <a:xfrm>
            <a:off x="1111100" y="3064125"/>
            <a:ext cx="1978200" cy="445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 b="1">
                <a:solidFill>
                  <a:schemeClr val="dk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 dirty="0"/>
          </a:p>
        </p:txBody>
      </p:sp>
      <p:sp>
        <p:nvSpPr>
          <p:cNvPr id="215" name="Google Shape;215;p23"/>
          <p:cNvSpPr txBox="1">
            <a:spLocks noGrp="1"/>
          </p:cNvSpPr>
          <p:nvPr>
            <p:ph type="subTitle" idx="14"/>
          </p:nvPr>
        </p:nvSpPr>
        <p:spPr>
          <a:xfrm>
            <a:off x="3580948" y="3064125"/>
            <a:ext cx="1978200" cy="445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 b="1">
                <a:solidFill>
                  <a:schemeClr val="dk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 dirty="0"/>
          </a:p>
        </p:txBody>
      </p:sp>
      <p:sp>
        <p:nvSpPr>
          <p:cNvPr id="216" name="Google Shape;216;p23"/>
          <p:cNvSpPr txBox="1">
            <a:spLocks noGrp="1"/>
          </p:cNvSpPr>
          <p:nvPr>
            <p:ph type="subTitle" idx="15"/>
          </p:nvPr>
        </p:nvSpPr>
        <p:spPr>
          <a:xfrm>
            <a:off x="6050797" y="3064125"/>
            <a:ext cx="1978200" cy="445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 b="1">
                <a:solidFill>
                  <a:schemeClr val="dk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 dirty="0"/>
          </a:p>
        </p:txBody>
      </p:sp>
      <p:pic>
        <p:nvPicPr>
          <p:cNvPr id="217" name="Google Shape;217;p2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5046895">
            <a:off x="-514233" y="3177250"/>
            <a:ext cx="2441342" cy="337145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2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5399993">
            <a:off x="689669" y="4257866"/>
            <a:ext cx="1841942" cy="254371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9" name="Google Shape;219;p23"/>
          <p:cNvGrpSpPr/>
          <p:nvPr/>
        </p:nvGrpSpPr>
        <p:grpSpPr>
          <a:xfrm rot="-5400000">
            <a:off x="4532025" y="1318275"/>
            <a:ext cx="79950" cy="6960850"/>
            <a:chOff x="8390800" y="-2663175"/>
            <a:chExt cx="79950" cy="6960850"/>
          </a:xfrm>
        </p:grpSpPr>
        <p:pic>
          <p:nvPicPr>
            <p:cNvPr id="220" name="Google Shape;220;p23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flipH="1">
              <a:off x="8390800" y="-2663175"/>
              <a:ext cx="79950" cy="34899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1" name="Google Shape;221;p23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rot="10800000">
              <a:off x="8390800" y="807725"/>
              <a:ext cx="79950" cy="34899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22" name="Google Shape;222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5400000">
            <a:off x="7122940" y="-805930"/>
            <a:ext cx="4610971" cy="18155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_ONLY_1"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2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 dirty="0"/>
          </a:p>
        </p:txBody>
      </p:sp>
      <p:pic>
        <p:nvPicPr>
          <p:cNvPr id="285" name="Google Shape;285;p27"/>
          <p:cNvPicPr preferRelativeResize="0"/>
          <p:nvPr/>
        </p:nvPicPr>
        <p:blipFill>
          <a:blip r:embed="rId2">
            <a:alphaModFix amt="67000"/>
          </a:blip>
          <a:stretch>
            <a:fillRect/>
          </a:stretch>
        </p:blipFill>
        <p:spPr>
          <a:xfrm rot="-1683693">
            <a:off x="-430916" y="116750"/>
            <a:ext cx="1663083" cy="1087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" name="Google Shape;286;p27"/>
          <p:cNvPicPr preferRelativeResize="0"/>
          <p:nvPr/>
        </p:nvPicPr>
        <p:blipFill>
          <a:blip r:embed="rId2">
            <a:alphaModFix amt="67000"/>
          </a:blip>
          <a:stretch>
            <a:fillRect/>
          </a:stretch>
        </p:blipFill>
        <p:spPr>
          <a:xfrm rot="-1683696">
            <a:off x="-1562596" y="-458913"/>
            <a:ext cx="2791367" cy="1825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87" name="Google Shape;287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5400000" flipH="1">
            <a:off x="7693338" y="4720663"/>
            <a:ext cx="2251259" cy="135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8" name="Google Shape;288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5400000" flipH="1">
            <a:off x="8065489" y="4050296"/>
            <a:ext cx="1809750" cy="8191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89" name="Google Shape;289;p27"/>
          <p:cNvGrpSpPr/>
          <p:nvPr/>
        </p:nvGrpSpPr>
        <p:grpSpPr>
          <a:xfrm rot="-5400000">
            <a:off x="4532025" y="1318275"/>
            <a:ext cx="79950" cy="6960850"/>
            <a:chOff x="8390800" y="-2663175"/>
            <a:chExt cx="79950" cy="6960850"/>
          </a:xfrm>
        </p:grpSpPr>
        <p:pic>
          <p:nvPicPr>
            <p:cNvPr id="290" name="Google Shape;290;p27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flipH="1">
              <a:off x="8390800" y="-2663175"/>
              <a:ext cx="79950" cy="34899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1" name="Google Shape;291;p27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10800000">
              <a:off x="8390800" y="807725"/>
              <a:ext cx="79950" cy="34899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Epilogue SemiBold"/>
              <a:buNone/>
              <a:defRPr sz="3500">
                <a:solidFill>
                  <a:schemeClr val="dk1"/>
                </a:solidFill>
                <a:latin typeface="Epilogue SemiBold"/>
                <a:ea typeface="Epilogue SemiBold"/>
                <a:cs typeface="Epilogue SemiBold"/>
                <a:sym typeface="Epilogue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Epilogue SemiBold"/>
              <a:buNone/>
              <a:defRPr sz="3500">
                <a:solidFill>
                  <a:schemeClr val="dk1"/>
                </a:solidFill>
                <a:latin typeface="Epilogue SemiBold"/>
                <a:ea typeface="Epilogue SemiBold"/>
                <a:cs typeface="Epilogue SemiBold"/>
                <a:sym typeface="Epilogue Semi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Epilogue SemiBold"/>
              <a:buNone/>
              <a:defRPr sz="3500">
                <a:solidFill>
                  <a:schemeClr val="dk1"/>
                </a:solidFill>
                <a:latin typeface="Epilogue SemiBold"/>
                <a:ea typeface="Epilogue SemiBold"/>
                <a:cs typeface="Epilogue SemiBold"/>
                <a:sym typeface="Epilogue Semi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Epilogue SemiBold"/>
              <a:buNone/>
              <a:defRPr sz="3500">
                <a:solidFill>
                  <a:schemeClr val="dk1"/>
                </a:solidFill>
                <a:latin typeface="Epilogue SemiBold"/>
                <a:ea typeface="Epilogue SemiBold"/>
                <a:cs typeface="Epilogue SemiBold"/>
                <a:sym typeface="Epilogue Semi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Epilogue SemiBold"/>
              <a:buNone/>
              <a:defRPr sz="3500">
                <a:solidFill>
                  <a:schemeClr val="dk1"/>
                </a:solidFill>
                <a:latin typeface="Epilogue SemiBold"/>
                <a:ea typeface="Epilogue SemiBold"/>
                <a:cs typeface="Epilogue SemiBold"/>
                <a:sym typeface="Epilogue Semi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Epilogue SemiBold"/>
              <a:buNone/>
              <a:defRPr sz="3500">
                <a:solidFill>
                  <a:schemeClr val="dk1"/>
                </a:solidFill>
                <a:latin typeface="Epilogue SemiBold"/>
                <a:ea typeface="Epilogue SemiBold"/>
                <a:cs typeface="Epilogue SemiBold"/>
                <a:sym typeface="Epilogue Semi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Epilogue SemiBold"/>
              <a:buNone/>
              <a:defRPr sz="3500">
                <a:solidFill>
                  <a:schemeClr val="dk1"/>
                </a:solidFill>
                <a:latin typeface="Epilogue SemiBold"/>
                <a:ea typeface="Epilogue SemiBold"/>
                <a:cs typeface="Epilogue SemiBold"/>
                <a:sym typeface="Epilogue Semi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Epilogue SemiBold"/>
              <a:buNone/>
              <a:defRPr sz="3500">
                <a:solidFill>
                  <a:schemeClr val="dk1"/>
                </a:solidFill>
                <a:latin typeface="Epilogue SemiBold"/>
                <a:ea typeface="Epilogue SemiBold"/>
                <a:cs typeface="Epilogue SemiBold"/>
                <a:sym typeface="Epilogue Semi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Epilogue SemiBold"/>
              <a:buNone/>
              <a:defRPr sz="3500">
                <a:solidFill>
                  <a:schemeClr val="dk1"/>
                </a:solidFill>
                <a:latin typeface="Epilogue SemiBold"/>
                <a:ea typeface="Epilogue SemiBold"/>
                <a:cs typeface="Epilogue SemiBold"/>
                <a:sym typeface="Epilogue SemiBol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○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■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○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■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○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Lato"/>
              <a:buChar char="■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4" r:id="rId3"/>
    <p:sldLayoutId id="2147483655" r:id="rId4"/>
    <p:sldLayoutId id="2147483656" r:id="rId5"/>
    <p:sldLayoutId id="2147483658" r:id="rId6"/>
    <p:sldLayoutId id="2147483659" r:id="rId7"/>
    <p:sldLayoutId id="2147483669" r:id="rId8"/>
    <p:sldLayoutId id="2147483673" r:id="rId9"/>
    <p:sldLayoutId id="2147483676" r:id="rId10"/>
    <p:sldLayoutId id="2147483677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Verdana" panose="020B0604030504040204" pitchFamily="34" charset="0"/>
          <a:ea typeface="Verdana" panose="020B0604030504040204" pitchFamily="34" charset="0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Verdana" panose="020B0604030504040204" pitchFamily="34" charset="0"/>
          <a:ea typeface="Verdana" panose="020B0604030504040204" pitchFamily="34" charset="0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49">
          <p15:clr>
            <a:srgbClr val="EA4335"/>
          </p15:clr>
        </p15:guide>
        <p15:guide id="2" pos="5311">
          <p15:clr>
            <a:srgbClr val="EA4335"/>
          </p15:clr>
        </p15:guide>
        <p15:guide id="3" orient="horz" pos="340">
          <p15:clr>
            <a:srgbClr val="EA4335"/>
          </p15:clr>
        </p15:guide>
        <p15:guide id="4" orient="horz" pos="2900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5.png"/><Relationship Id="rId3" Type="http://schemas.openxmlformats.org/officeDocument/2006/relationships/image" Target="../media/image27.png"/><Relationship Id="rId7" Type="http://schemas.openxmlformats.org/officeDocument/2006/relationships/image" Target="../media/image10.png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6" Type="http://schemas.microsoft.com/office/2007/relationships/hdphoto" Target="../media/hdphoto19.wdp"/><Relationship Id="rId11" Type="http://schemas.openxmlformats.org/officeDocument/2006/relationships/image" Target="../media/image2.png"/><Relationship Id="rId5" Type="http://schemas.openxmlformats.org/officeDocument/2006/relationships/image" Target="../media/image28.png"/><Relationship Id="rId10" Type="http://schemas.microsoft.com/office/2007/relationships/hdphoto" Target="../media/hdphoto20.wdp"/><Relationship Id="rId4" Type="http://schemas.microsoft.com/office/2007/relationships/hdphoto" Target="../media/hdphoto18.wdp"/><Relationship Id="rId9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microsoft.com/office/2007/relationships/hdphoto" Target="../media/hdphoto3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.pn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2.png"/><Relationship Id="rId7" Type="http://schemas.microsoft.com/office/2007/relationships/hdphoto" Target="../media/hdphoto5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11" Type="http://schemas.openxmlformats.org/officeDocument/2006/relationships/image" Target="../media/image5.png"/><Relationship Id="rId5" Type="http://schemas.openxmlformats.org/officeDocument/2006/relationships/image" Target="../media/image13.png"/><Relationship Id="rId10" Type="http://schemas.microsoft.com/office/2007/relationships/hdphoto" Target="../media/hdphoto6.wdp"/><Relationship Id="rId4" Type="http://schemas.microsoft.com/office/2007/relationships/hdphoto" Target="../media/hdphoto4.wdp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7.jpg"/><Relationship Id="rId7" Type="http://schemas.microsoft.com/office/2007/relationships/hdphoto" Target="../media/hdphoto8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.png"/><Relationship Id="rId11" Type="http://schemas.microsoft.com/office/2007/relationships/hdphoto" Target="../media/hdphoto10.wdp"/><Relationship Id="rId5" Type="http://schemas.microsoft.com/office/2007/relationships/hdphoto" Target="../media/hdphoto7.wdp"/><Relationship Id="rId10" Type="http://schemas.openxmlformats.org/officeDocument/2006/relationships/image" Target="../media/image19.png"/><Relationship Id="rId4" Type="http://schemas.openxmlformats.org/officeDocument/2006/relationships/image" Target="../media/image16.png"/><Relationship Id="rId9" Type="http://schemas.microsoft.com/office/2007/relationships/hdphoto" Target="../media/hdphoto9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microsoft.com/office/2007/relationships/hdphoto" Target="../media/hdphoto12.wd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5" Type="http://schemas.microsoft.com/office/2007/relationships/hdphoto" Target="../media/hdphoto11.wdp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2.png"/><Relationship Id="rId7" Type="http://schemas.microsoft.com/office/2007/relationships/hdphoto" Target="../media/hdphoto14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3.png"/><Relationship Id="rId4" Type="http://schemas.microsoft.com/office/2007/relationships/hdphoto" Target="../media/hdphoto13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7.jpg"/><Relationship Id="rId7" Type="http://schemas.microsoft.com/office/2007/relationships/hdphoto" Target="../media/hdphoto16.wdp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5.png"/><Relationship Id="rId5" Type="http://schemas.microsoft.com/office/2007/relationships/hdphoto" Target="../media/hdphoto15.wdp"/><Relationship Id="rId4" Type="http://schemas.openxmlformats.org/officeDocument/2006/relationships/image" Target="../media/image24.png"/><Relationship Id="rId9" Type="http://schemas.microsoft.com/office/2007/relationships/hdphoto" Target="../media/hdphoto17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0" name="Google Shape;330;p35"/>
          <p:cNvPicPr preferRelativeResize="0"/>
          <p:nvPr/>
        </p:nvPicPr>
        <p:blipFill>
          <a:blip r:embed="rId3">
            <a:alphaModFix amt="67000"/>
          </a:blip>
          <a:stretch>
            <a:fillRect/>
          </a:stretch>
        </p:blipFill>
        <p:spPr>
          <a:xfrm rot="3023132">
            <a:off x="-779024" y="4271388"/>
            <a:ext cx="2276352" cy="1489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31" name="Google Shape;331;p35"/>
          <p:cNvPicPr preferRelativeResize="0"/>
          <p:nvPr/>
        </p:nvPicPr>
        <p:blipFill>
          <a:blip r:embed="rId3">
            <a:alphaModFix amt="67000"/>
          </a:blip>
          <a:stretch>
            <a:fillRect/>
          </a:stretch>
        </p:blipFill>
        <p:spPr>
          <a:xfrm>
            <a:off x="-2530043" y="-546172"/>
            <a:ext cx="3820699" cy="2499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3" name="Google Shape;333;p35"/>
          <p:cNvPicPr preferRelativeResize="0"/>
          <p:nvPr/>
        </p:nvPicPr>
        <p:blipFill>
          <a:blip r:embed="rId4">
            <a:alphaModFix amt="55000"/>
          </a:blip>
          <a:stretch>
            <a:fillRect/>
          </a:stretch>
        </p:blipFill>
        <p:spPr>
          <a:xfrm rot="9025607" flipH="1">
            <a:off x="4928304" y="-2106966"/>
            <a:ext cx="2537457" cy="2653757"/>
          </a:xfrm>
          <a:prstGeom prst="rect">
            <a:avLst/>
          </a:prstGeom>
          <a:noFill/>
          <a:ln>
            <a:noFill/>
          </a:ln>
        </p:spPr>
      </p:pic>
      <p:sp>
        <p:nvSpPr>
          <p:cNvPr id="335" name="Google Shape;335;p35"/>
          <p:cNvSpPr txBox="1">
            <a:spLocks noGrp="1"/>
          </p:cNvSpPr>
          <p:nvPr>
            <p:ph type="subTitle" idx="1"/>
          </p:nvPr>
        </p:nvSpPr>
        <p:spPr>
          <a:xfrm>
            <a:off x="2185350" y="3473016"/>
            <a:ext cx="4773300" cy="125847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Докладчик: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RU" sz="9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Директор МАУ ЦСО города Батайска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endParaRPr lang="ru-RU" sz="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Пивоварова Галина Николаевна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47" y="248417"/>
            <a:ext cx="889990" cy="780329"/>
          </a:xfrm>
          <a:prstGeom prst="rect">
            <a:avLst/>
          </a:prstGeom>
        </p:spPr>
      </p:pic>
      <p:sp>
        <p:nvSpPr>
          <p:cNvPr id="10" name="Google Shape;334;p35"/>
          <p:cNvSpPr txBox="1">
            <a:spLocks/>
          </p:cNvSpPr>
          <p:nvPr/>
        </p:nvSpPr>
        <p:spPr>
          <a:xfrm>
            <a:off x="924953" y="1807536"/>
            <a:ext cx="7294095" cy="1334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Epilogue SemiBold"/>
              <a:buNone/>
              <a:defRPr sz="5000" b="0" i="0" u="none" strike="noStrike" cap="none">
                <a:solidFill>
                  <a:schemeClr val="dk1"/>
                </a:solidFill>
                <a:latin typeface="Verdana" panose="020B0604030504040204" pitchFamily="34" charset="0"/>
                <a:ea typeface="Verdana" panose="020B0604030504040204" pitchFamily="34" charset="0"/>
                <a:cs typeface="Epilogue SemiBold"/>
                <a:sym typeface="Epilogue SemiBol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Epilogue SemiBold"/>
              <a:buNone/>
              <a:defRPr sz="5200" b="0" i="0" u="none" strike="noStrike" cap="none">
                <a:solidFill>
                  <a:srgbClr val="191919"/>
                </a:solidFill>
                <a:latin typeface="Epilogue SemiBold"/>
                <a:ea typeface="Epilogue SemiBold"/>
                <a:cs typeface="Epilogue SemiBold"/>
                <a:sym typeface="Epilogue SemiBold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Epilogue SemiBold"/>
              <a:buNone/>
              <a:defRPr sz="5200" b="0" i="0" u="none" strike="noStrike" cap="none">
                <a:solidFill>
                  <a:srgbClr val="191919"/>
                </a:solidFill>
                <a:latin typeface="Epilogue SemiBold"/>
                <a:ea typeface="Epilogue SemiBold"/>
                <a:cs typeface="Epilogue SemiBold"/>
                <a:sym typeface="Epilogue SemiBold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Epilogue SemiBold"/>
              <a:buNone/>
              <a:defRPr sz="5200" b="0" i="0" u="none" strike="noStrike" cap="none">
                <a:solidFill>
                  <a:srgbClr val="191919"/>
                </a:solidFill>
                <a:latin typeface="Epilogue SemiBold"/>
                <a:ea typeface="Epilogue SemiBold"/>
                <a:cs typeface="Epilogue SemiBold"/>
                <a:sym typeface="Epilogue SemiBold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Epilogue SemiBold"/>
              <a:buNone/>
              <a:defRPr sz="5200" b="0" i="0" u="none" strike="noStrike" cap="none">
                <a:solidFill>
                  <a:srgbClr val="191919"/>
                </a:solidFill>
                <a:latin typeface="Epilogue SemiBold"/>
                <a:ea typeface="Epilogue SemiBold"/>
                <a:cs typeface="Epilogue SemiBold"/>
                <a:sym typeface="Epilogue SemiBold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Epilogue SemiBold"/>
              <a:buNone/>
              <a:defRPr sz="5200" b="0" i="0" u="none" strike="noStrike" cap="none">
                <a:solidFill>
                  <a:srgbClr val="191919"/>
                </a:solidFill>
                <a:latin typeface="Epilogue SemiBold"/>
                <a:ea typeface="Epilogue SemiBold"/>
                <a:cs typeface="Epilogue SemiBold"/>
                <a:sym typeface="Epilogue SemiBold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Epilogue SemiBold"/>
              <a:buNone/>
              <a:defRPr sz="5200" b="0" i="0" u="none" strike="noStrike" cap="none">
                <a:solidFill>
                  <a:srgbClr val="191919"/>
                </a:solidFill>
                <a:latin typeface="Epilogue SemiBold"/>
                <a:ea typeface="Epilogue SemiBold"/>
                <a:cs typeface="Epilogue SemiBold"/>
                <a:sym typeface="Epilogue SemiBold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Epilogue SemiBold"/>
              <a:buNone/>
              <a:defRPr sz="5200" b="0" i="0" u="none" strike="noStrike" cap="none">
                <a:solidFill>
                  <a:srgbClr val="191919"/>
                </a:solidFill>
                <a:latin typeface="Epilogue SemiBold"/>
                <a:ea typeface="Epilogue SemiBold"/>
                <a:cs typeface="Epilogue SemiBold"/>
                <a:sym typeface="Epilogue SemiBold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Epilogue SemiBold"/>
              <a:buNone/>
              <a:defRPr sz="5200" b="0" i="0" u="none" strike="noStrike" cap="none">
                <a:solidFill>
                  <a:srgbClr val="191919"/>
                </a:solidFill>
                <a:latin typeface="Epilogue SemiBold"/>
                <a:ea typeface="Epilogue SemiBold"/>
                <a:cs typeface="Epilogue SemiBold"/>
                <a:sym typeface="Epilogue SemiBold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Реализация региональной программы «Активное долголетие» </a:t>
            </a:r>
          </a:p>
          <a:p>
            <a:pPr algn="ctr"/>
            <a:r>
              <a:rPr lang="ru-RU" sz="2400" b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в городе Батайске</a:t>
            </a:r>
            <a:endParaRPr lang="ru-RU" sz="1600" b="1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pic>
        <p:nvPicPr>
          <p:cNvPr id="11" name="Picture 2" descr="C:\Users\Федор\Desktop\1674557461_bogatyr-club-p-simvoli-rostovskoi-oblasti-fon-61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971" y="257297"/>
            <a:ext cx="628273" cy="785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Google Shape;334;p35"/>
          <p:cNvSpPr txBox="1">
            <a:spLocks/>
          </p:cNvSpPr>
          <p:nvPr/>
        </p:nvSpPr>
        <p:spPr>
          <a:xfrm>
            <a:off x="2934586" y="297789"/>
            <a:ext cx="5688419" cy="811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Epilogue SemiBold"/>
              <a:buNone/>
              <a:defRPr sz="5000" b="0" i="0" u="none" strike="noStrike" cap="none">
                <a:solidFill>
                  <a:schemeClr val="dk1"/>
                </a:solidFill>
                <a:latin typeface="Verdana" panose="020B0604030504040204" pitchFamily="34" charset="0"/>
                <a:ea typeface="Verdana" panose="020B0604030504040204" pitchFamily="34" charset="0"/>
                <a:cs typeface="Epilogue SemiBold"/>
                <a:sym typeface="Epilogue SemiBol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Epilogue SemiBold"/>
              <a:buNone/>
              <a:defRPr sz="5200" b="0" i="0" u="none" strike="noStrike" cap="none">
                <a:solidFill>
                  <a:srgbClr val="191919"/>
                </a:solidFill>
                <a:latin typeface="Epilogue SemiBold"/>
                <a:ea typeface="Epilogue SemiBold"/>
                <a:cs typeface="Epilogue SemiBold"/>
                <a:sym typeface="Epilogue SemiBold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Epilogue SemiBold"/>
              <a:buNone/>
              <a:defRPr sz="5200" b="0" i="0" u="none" strike="noStrike" cap="none">
                <a:solidFill>
                  <a:srgbClr val="191919"/>
                </a:solidFill>
                <a:latin typeface="Epilogue SemiBold"/>
                <a:ea typeface="Epilogue SemiBold"/>
                <a:cs typeface="Epilogue SemiBold"/>
                <a:sym typeface="Epilogue SemiBold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Epilogue SemiBold"/>
              <a:buNone/>
              <a:defRPr sz="5200" b="0" i="0" u="none" strike="noStrike" cap="none">
                <a:solidFill>
                  <a:srgbClr val="191919"/>
                </a:solidFill>
                <a:latin typeface="Epilogue SemiBold"/>
                <a:ea typeface="Epilogue SemiBold"/>
                <a:cs typeface="Epilogue SemiBold"/>
                <a:sym typeface="Epilogue SemiBold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Epilogue SemiBold"/>
              <a:buNone/>
              <a:defRPr sz="5200" b="0" i="0" u="none" strike="noStrike" cap="none">
                <a:solidFill>
                  <a:srgbClr val="191919"/>
                </a:solidFill>
                <a:latin typeface="Epilogue SemiBold"/>
                <a:ea typeface="Epilogue SemiBold"/>
                <a:cs typeface="Epilogue SemiBold"/>
                <a:sym typeface="Epilogue SemiBold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Epilogue SemiBold"/>
              <a:buNone/>
              <a:defRPr sz="5200" b="0" i="0" u="none" strike="noStrike" cap="none">
                <a:solidFill>
                  <a:srgbClr val="191919"/>
                </a:solidFill>
                <a:latin typeface="Epilogue SemiBold"/>
                <a:ea typeface="Epilogue SemiBold"/>
                <a:cs typeface="Epilogue SemiBold"/>
                <a:sym typeface="Epilogue SemiBold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Epilogue SemiBold"/>
              <a:buNone/>
              <a:defRPr sz="5200" b="0" i="0" u="none" strike="noStrike" cap="none">
                <a:solidFill>
                  <a:srgbClr val="191919"/>
                </a:solidFill>
                <a:latin typeface="Epilogue SemiBold"/>
                <a:ea typeface="Epilogue SemiBold"/>
                <a:cs typeface="Epilogue SemiBold"/>
                <a:sym typeface="Epilogue SemiBold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Epilogue SemiBold"/>
              <a:buNone/>
              <a:defRPr sz="5200" b="0" i="0" u="none" strike="noStrike" cap="none">
                <a:solidFill>
                  <a:srgbClr val="191919"/>
                </a:solidFill>
                <a:latin typeface="Epilogue SemiBold"/>
                <a:ea typeface="Epilogue SemiBold"/>
                <a:cs typeface="Epilogue SemiBold"/>
                <a:sym typeface="Epilogue SemiBold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Epilogue SemiBold"/>
              <a:buNone/>
              <a:defRPr sz="5200" b="0" i="0" u="none" strike="noStrike" cap="none">
                <a:solidFill>
                  <a:srgbClr val="191919"/>
                </a:solidFill>
                <a:latin typeface="Epilogue SemiBold"/>
                <a:ea typeface="Epilogue SemiBold"/>
                <a:cs typeface="Epilogue SemiBold"/>
                <a:sym typeface="Epilogue SemiBold"/>
              </a:defRPr>
            </a:lvl9pPr>
          </a:lstStyle>
          <a:p>
            <a:pPr algn="ctr"/>
            <a:r>
              <a:rPr lang="ru-RU" sz="16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автономное учреждение </a:t>
            </a:r>
          </a:p>
          <a:p>
            <a:pPr algn="ctr"/>
            <a:r>
              <a:rPr lang="ru-RU" sz="16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«Центр социального обслуживания граждан пожилого </a:t>
            </a:r>
          </a:p>
          <a:p>
            <a:pPr algn="ctr"/>
            <a:r>
              <a:rPr lang="ru-RU" sz="16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возраста и инвалидов города Батайска»</a:t>
            </a:r>
            <a:endParaRPr lang="ru-RU" sz="1100" dirty="0">
              <a:solidFill>
                <a:schemeClr val="tx1">
                  <a:lumMod val="90000"/>
                  <a:lumOff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423" b="10087"/>
          <a:stretch/>
        </p:blipFill>
        <p:spPr>
          <a:xfrm>
            <a:off x="4562474" y="2529524"/>
            <a:ext cx="4616901" cy="26139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18" t="21911" b="9653"/>
          <a:stretch/>
        </p:blipFill>
        <p:spPr>
          <a:xfrm>
            <a:off x="4400551" y="-1"/>
            <a:ext cx="4778824" cy="25295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721643"/>
            <a:ext cx="4562475" cy="3421857"/>
          </a:xfrm>
          <a:prstGeom prst="rect">
            <a:avLst/>
          </a:prstGeom>
        </p:spPr>
      </p:pic>
      <p:pic>
        <p:nvPicPr>
          <p:cNvPr id="3" name="Рисунок 2"/>
          <p:cNvPicPr>
            <a:picLocks noGrp="1" noChangeAspect="1"/>
          </p:cNvPicPr>
          <p:nvPr>
            <p:ph type="pic" idx="2"/>
          </p:nvPr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526" b="12526"/>
          <a:stretch>
            <a:fillRect/>
          </a:stretch>
        </p:blipFill>
        <p:spPr>
          <a:xfrm>
            <a:off x="0" y="0"/>
            <a:ext cx="4507518" cy="2533650"/>
          </a:xfrm>
        </p:spPr>
      </p:pic>
      <p:pic>
        <p:nvPicPr>
          <p:cNvPr id="496" name="Google Shape;496;p48"/>
          <p:cNvPicPr preferRelativeResize="0"/>
          <p:nvPr/>
        </p:nvPicPr>
        <p:blipFill>
          <a:blip r:embed="rId11">
            <a:alphaModFix amt="50000"/>
          </a:blip>
          <a:stretch>
            <a:fillRect/>
          </a:stretch>
        </p:blipFill>
        <p:spPr>
          <a:xfrm rot="-1940575" flipH="1">
            <a:off x="8414447" y="-834994"/>
            <a:ext cx="1790563" cy="1872630"/>
          </a:xfrm>
          <a:prstGeom prst="rect">
            <a:avLst/>
          </a:prstGeom>
          <a:noFill/>
          <a:ln>
            <a:noFill/>
          </a:ln>
        </p:spPr>
      </p:pic>
      <p:sp>
        <p:nvSpPr>
          <p:cNvPr id="498" name="Google Shape;498;p48"/>
          <p:cNvSpPr txBox="1">
            <a:spLocks noGrp="1"/>
          </p:cNvSpPr>
          <p:nvPr>
            <p:ph type="title"/>
          </p:nvPr>
        </p:nvSpPr>
        <p:spPr>
          <a:xfrm>
            <a:off x="394787" y="231636"/>
            <a:ext cx="6395176" cy="376787"/>
          </a:xfrm>
          <a:prstGeom prst="rect">
            <a:avLst/>
          </a:prstGeom>
          <a:solidFill>
            <a:schemeClr val="lt1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 smtClean="0">
                <a:solidFill>
                  <a:schemeClr val="dk1"/>
                </a:solidFill>
              </a:rPr>
              <a:t>День здоровья пожилых людей </a:t>
            </a:r>
            <a:endParaRPr b="1" dirty="0">
              <a:solidFill>
                <a:schemeClr val="dk1"/>
              </a:solidFill>
            </a:endParaRPr>
          </a:p>
        </p:txBody>
      </p:sp>
      <p:pic>
        <p:nvPicPr>
          <p:cNvPr id="499" name="Google Shape;499;p48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 flipH="1">
            <a:off x="-1820860" y="4484979"/>
            <a:ext cx="3344860" cy="131704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00" name="Google Shape;500;p48"/>
          <p:cNvGrpSpPr/>
          <p:nvPr/>
        </p:nvGrpSpPr>
        <p:grpSpPr>
          <a:xfrm rot="-5400000">
            <a:off x="4532025" y="1318275"/>
            <a:ext cx="79950" cy="6960850"/>
            <a:chOff x="8390800" y="-2663175"/>
            <a:chExt cx="79950" cy="6960850"/>
          </a:xfrm>
        </p:grpSpPr>
        <p:pic>
          <p:nvPicPr>
            <p:cNvPr id="501" name="Google Shape;501;p48"/>
            <p:cNvPicPr preferRelativeResize="0"/>
            <p:nvPr/>
          </p:nvPicPr>
          <p:blipFill>
            <a:blip r:embed="rId13">
              <a:alphaModFix/>
            </a:blip>
            <a:stretch>
              <a:fillRect/>
            </a:stretch>
          </p:blipFill>
          <p:spPr>
            <a:xfrm flipH="1">
              <a:off x="8390800" y="-2663175"/>
              <a:ext cx="79950" cy="34899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02" name="Google Shape;502;p48"/>
            <p:cNvPicPr preferRelativeResize="0"/>
            <p:nvPr/>
          </p:nvPicPr>
          <p:blipFill>
            <a:blip r:embed="rId13">
              <a:alphaModFix/>
            </a:blip>
            <a:stretch>
              <a:fillRect/>
            </a:stretch>
          </p:blipFill>
          <p:spPr>
            <a:xfrm rot="10800000">
              <a:off x="8390800" y="807725"/>
              <a:ext cx="79950" cy="34899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p58"/>
          <p:cNvSpPr txBox="1">
            <a:spLocks noGrp="1"/>
          </p:cNvSpPr>
          <p:nvPr>
            <p:ph type="title"/>
          </p:nvPr>
        </p:nvSpPr>
        <p:spPr>
          <a:xfrm>
            <a:off x="720000" y="27357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 smtClean="0"/>
              <a:t>Цели и планы</a:t>
            </a:r>
            <a:endParaRPr b="1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4882910" y="1014768"/>
            <a:ext cx="3896151" cy="3352800"/>
          </a:xfrm>
          <a:prstGeom prst="roundRect">
            <a:avLst>
              <a:gd name="adj" fmla="val 12188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latin typeface="Verdana" panose="020B0604030504040204" pitchFamily="34" charset="0"/>
                <a:ea typeface="Verdana" panose="020B0604030504040204" pitchFamily="34" charset="0"/>
              </a:rPr>
              <a:t>Мы приглашаем вас присоединиться к поддержке программы </a:t>
            </a:r>
            <a:r>
              <a:rPr lang="ru-RU" sz="18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«Активное долголетие»!</a:t>
            </a:r>
          </a:p>
          <a:p>
            <a:pPr algn="ctr"/>
            <a:endParaRPr lang="ru-RU" sz="1800" b="1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r>
              <a:rPr lang="ru-RU" sz="1800" b="1" dirty="0">
                <a:latin typeface="Verdana" panose="020B0604030504040204" pitchFamily="34" charset="0"/>
                <a:ea typeface="Verdana" panose="020B0604030504040204" pitchFamily="34" charset="0"/>
              </a:rPr>
              <a:t> Вместе мы сможем сделать жизнь старшего поколения ярче и полнее!</a:t>
            </a:r>
            <a:endParaRPr lang="ru-RU" sz="1800" b="1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4262052249"/>
              </p:ext>
            </p:extLst>
          </p:nvPr>
        </p:nvGraphicFramePr>
        <p:xfrm>
          <a:off x="603060" y="1184406"/>
          <a:ext cx="4521958" cy="31831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0" name="Google Shape;330;p35"/>
          <p:cNvPicPr preferRelativeResize="0"/>
          <p:nvPr/>
        </p:nvPicPr>
        <p:blipFill>
          <a:blip r:embed="rId3">
            <a:alphaModFix amt="67000"/>
          </a:blip>
          <a:stretch>
            <a:fillRect/>
          </a:stretch>
        </p:blipFill>
        <p:spPr>
          <a:xfrm rot="3023132">
            <a:off x="-779024" y="4271388"/>
            <a:ext cx="2276352" cy="1489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31" name="Google Shape;331;p35"/>
          <p:cNvPicPr preferRelativeResize="0"/>
          <p:nvPr/>
        </p:nvPicPr>
        <p:blipFill>
          <a:blip r:embed="rId3">
            <a:alphaModFix amt="67000"/>
          </a:blip>
          <a:stretch>
            <a:fillRect/>
          </a:stretch>
        </p:blipFill>
        <p:spPr>
          <a:xfrm>
            <a:off x="-2530043" y="-546172"/>
            <a:ext cx="3820699" cy="2499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3" name="Google Shape;333;p35"/>
          <p:cNvPicPr preferRelativeResize="0"/>
          <p:nvPr/>
        </p:nvPicPr>
        <p:blipFill>
          <a:blip r:embed="rId4">
            <a:alphaModFix amt="55000"/>
          </a:blip>
          <a:stretch>
            <a:fillRect/>
          </a:stretch>
        </p:blipFill>
        <p:spPr>
          <a:xfrm rot="9025607" flipH="1">
            <a:off x="4928304" y="-2106966"/>
            <a:ext cx="2537457" cy="2653757"/>
          </a:xfrm>
          <a:prstGeom prst="rect">
            <a:avLst/>
          </a:prstGeom>
          <a:noFill/>
          <a:ln>
            <a:noFill/>
          </a:ln>
        </p:spPr>
      </p:pic>
      <p:sp>
        <p:nvSpPr>
          <p:cNvPr id="335" name="Google Shape;335;p35"/>
          <p:cNvSpPr txBox="1">
            <a:spLocks noGrp="1"/>
          </p:cNvSpPr>
          <p:nvPr>
            <p:ph type="subTitle" idx="1"/>
          </p:nvPr>
        </p:nvSpPr>
        <p:spPr>
          <a:xfrm>
            <a:off x="2185350" y="3473016"/>
            <a:ext cx="4773300" cy="125847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Докладчик: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RU" sz="9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Директор МАУ ЦСО города Батайска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endParaRPr lang="ru-RU" sz="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Пивоварова Галина Николаевна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47" y="248417"/>
            <a:ext cx="889990" cy="780329"/>
          </a:xfrm>
          <a:prstGeom prst="rect">
            <a:avLst/>
          </a:prstGeom>
        </p:spPr>
      </p:pic>
      <p:sp>
        <p:nvSpPr>
          <p:cNvPr id="10" name="Google Shape;334;p35"/>
          <p:cNvSpPr txBox="1">
            <a:spLocks/>
          </p:cNvSpPr>
          <p:nvPr/>
        </p:nvSpPr>
        <p:spPr>
          <a:xfrm>
            <a:off x="924953" y="1617036"/>
            <a:ext cx="7294095" cy="1334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Epilogue SemiBold"/>
              <a:buNone/>
              <a:defRPr sz="5000" b="0" i="0" u="none" strike="noStrike" cap="none">
                <a:solidFill>
                  <a:schemeClr val="dk1"/>
                </a:solidFill>
                <a:latin typeface="Verdana" panose="020B0604030504040204" pitchFamily="34" charset="0"/>
                <a:ea typeface="Verdana" panose="020B0604030504040204" pitchFamily="34" charset="0"/>
                <a:cs typeface="Epilogue SemiBold"/>
                <a:sym typeface="Epilogue SemiBol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Epilogue SemiBold"/>
              <a:buNone/>
              <a:defRPr sz="5200" b="0" i="0" u="none" strike="noStrike" cap="none">
                <a:solidFill>
                  <a:srgbClr val="191919"/>
                </a:solidFill>
                <a:latin typeface="Epilogue SemiBold"/>
                <a:ea typeface="Epilogue SemiBold"/>
                <a:cs typeface="Epilogue SemiBold"/>
                <a:sym typeface="Epilogue SemiBold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Epilogue SemiBold"/>
              <a:buNone/>
              <a:defRPr sz="5200" b="0" i="0" u="none" strike="noStrike" cap="none">
                <a:solidFill>
                  <a:srgbClr val="191919"/>
                </a:solidFill>
                <a:latin typeface="Epilogue SemiBold"/>
                <a:ea typeface="Epilogue SemiBold"/>
                <a:cs typeface="Epilogue SemiBold"/>
                <a:sym typeface="Epilogue SemiBold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Epilogue SemiBold"/>
              <a:buNone/>
              <a:defRPr sz="5200" b="0" i="0" u="none" strike="noStrike" cap="none">
                <a:solidFill>
                  <a:srgbClr val="191919"/>
                </a:solidFill>
                <a:latin typeface="Epilogue SemiBold"/>
                <a:ea typeface="Epilogue SemiBold"/>
                <a:cs typeface="Epilogue SemiBold"/>
                <a:sym typeface="Epilogue SemiBold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Epilogue SemiBold"/>
              <a:buNone/>
              <a:defRPr sz="5200" b="0" i="0" u="none" strike="noStrike" cap="none">
                <a:solidFill>
                  <a:srgbClr val="191919"/>
                </a:solidFill>
                <a:latin typeface="Epilogue SemiBold"/>
                <a:ea typeface="Epilogue SemiBold"/>
                <a:cs typeface="Epilogue SemiBold"/>
                <a:sym typeface="Epilogue SemiBold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Epilogue SemiBold"/>
              <a:buNone/>
              <a:defRPr sz="5200" b="0" i="0" u="none" strike="noStrike" cap="none">
                <a:solidFill>
                  <a:srgbClr val="191919"/>
                </a:solidFill>
                <a:latin typeface="Epilogue SemiBold"/>
                <a:ea typeface="Epilogue SemiBold"/>
                <a:cs typeface="Epilogue SemiBold"/>
                <a:sym typeface="Epilogue SemiBold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Epilogue SemiBold"/>
              <a:buNone/>
              <a:defRPr sz="5200" b="0" i="0" u="none" strike="noStrike" cap="none">
                <a:solidFill>
                  <a:srgbClr val="191919"/>
                </a:solidFill>
                <a:latin typeface="Epilogue SemiBold"/>
                <a:ea typeface="Epilogue SemiBold"/>
                <a:cs typeface="Epilogue SemiBold"/>
                <a:sym typeface="Epilogue SemiBold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Epilogue SemiBold"/>
              <a:buNone/>
              <a:defRPr sz="5200" b="0" i="0" u="none" strike="noStrike" cap="none">
                <a:solidFill>
                  <a:srgbClr val="191919"/>
                </a:solidFill>
                <a:latin typeface="Epilogue SemiBold"/>
                <a:ea typeface="Epilogue SemiBold"/>
                <a:cs typeface="Epilogue SemiBold"/>
                <a:sym typeface="Epilogue SemiBold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Epilogue SemiBold"/>
              <a:buNone/>
              <a:defRPr sz="5200" b="0" i="0" u="none" strike="noStrike" cap="none">
                <a:solidFill>
                  <a:srgbClr val="191919"/>
                </a:solidFill>
                <a:latin typeface="Epilogue SemiBold"/>
                <a:ea typeface="Epilogue SemiBold"/>
                <a:cs typeface="Epilogue SemiBold"/>
                <a:sym typeface="Epilogue SemiBold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Реализация региональной программы «Активное долголетие» </a:t>
            </a:r>
          </a:p>
          <a:p>
            <a:pPr algn="ctr"/>
            <a:r>
              <a:rPr lang="ru-RU" sz="2400" b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в городе Батайске</a:t>
            </a:r>
            <a:endParaRPr lang="ru-RU" sz="1600" b="1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pic>
        <p:nvPicPr>
          <p:cNvPr id="11" name="Picture 2" descr="C:\Users\Федор\Desktop\1674557461_bogatyr-club-p-simvoli-rostovskoi-oblasti-fon-61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971" y="257297"/>
            <a:ext cx="628273" cy="785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Google Shape;334;p35"/>
          <p:cNvSpPr txBox="1">
            <a:spLocks/>
          </p:cNvSpPr>
          <p:nvPr/>
        </p:nvSpPr>
        <p:spPr>
          <a:xfrm>
            <a:off x="2934586" y="297789"/>
            <a:ext cx="5688419" cy="811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Epilogue SemiBold"/>
              <a:buNone/>
              <a:defRPr sz="5000" b="0" i="0" u="none" strike="noStrike" cap="none">
                <a:solidFill>
                  <a:schemeClr val="dk1"/>
                </a:solidFill>
                <a:latin typeface="Verdana" panose="020B0604030504040204" pitchFamily="34" charset="0"/>
                <a:ea typeface="Verdana" panose="020B0604030504040204" pitchFamily="34" charset="0"/>
                <a:cs typeface="Epilogue SemiBold"/>
                <a:sym typeface="Epilogue SemiBol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Epilogue SemiBold"/>
              <a:buNone/>
              <a:defRPr sz="5200" b="0" i="0" u="none" strike="noStrike" cap="none">
                <a:solidFill>
                  <a:srgbClr val="191919"/>
                </a:solidFill>
                <a:latin typeface="Epilogue SemiBold"/>
                <a:ea typeface="Epilogue SemiBold"/>
                <a:cs typeface="Epilogue SemiBold"/>
                <a:sym typeface="Epilogue SemiBold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Epilogue SemiBold"/>
              <a:buNone/>
              <a:defRPr sz="5200" b="0" i="0" u="none" strike="noStrike" cap="none">
                <a:solidFill>
                  <a:srgbClr val="191919"/>
                </a:solidFill>
                <a:latin typeface="Epilogue SemiBold"/>
                <a:ea typeface="Epilogue SemiBold"/>
                <a:cs typeface="Epilogue SemiBold"/>
                <a:sym typeface="Epilogue SemiBold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Epilogue SemiBold"/>
              <a:buNone/>
              <a:defRPr sz="5200" b="0" i="0" u="none" strike="noStrike" cap="none">
                <a:solidFill>
                  <a:srgbClr val="191919"/>
                </a:solidFill>
                <a:latin typeface="Epilogue SemiBold"/>
                <a:ea typeface="Epilogue SemiBold"/>
                <a:cs typeface="Epilogue SemiBold"/>
                <a:sym typeface="Epilogue SemiBold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Epilogue SemiBold"/>
              <a:buNone/>
              <a:defRPr sz="5200" b="0" i="0" u="none" strike="noStrike" cap="none">
                <a:solidFill>
                  <a:srgbClr val="191919"/>
                </a:solidFill>
                <a:latin typeface="Epilogue SemiBold"/>
                <a:ea typeface="Epilogue SemiBold"/>
                <a:cs typeface="Epilogue SemiBold"/>
                <a:sym typeface="Epilogue SemiBold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Epilogue SemiBold"/>
              <a:buNone/>
              <a:defRPr sz="5200" b="0" i="0" u="none" strike="noStrike" cap="none">
                <a:solidFill>
                  <a:srgbClr val="191919"/>
                </a:solidFill>
                <a:latin typeface="Epilogue SemiBold"/>
                <a:ea typeface="Epilogue SemiBold"/>
                <a:cs typeface="Epilogue SemiBold"/>
                <a:sym typeface="Epilogue SemiBold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Epilogue SemiBold"/>
              <a:buNone/>
              <a:defRPr sz="5200" b="0" i="0" u="none" strike="noStrike" cap="none">
                <a:solidFill>
                  <a:srgbClr val="191919"/>
                </a:solidFill>
                <a:latin typeface="Epilogue SemiBold"/>
                <a:ea typeface="Epilogue SemiBold"/>
                <a:cs typeface="Epilogue SemiBold"/>
                <a:sym typeface="Epilogue SemiBold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Epilogue SemiBold"/>
              <a:buNone/>
              <a:defRPr sz="5200" b="0" i="0" u="none" strike="noStrike" cap="none">
                <a:solidFill>
                  <a:srgbClr val="191919"/>
                </a:solidFill>
                <a:latin typeface="Epilogue SemiBold"/>
                <a:ea typeface="Epilogue SemiBold"/>
                <a:cs typeface="Epilogue SemiBold"/>
                <a:sym typeface="Epilogue SemiBold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Epilogue SemiBold"/>
              <a:buNone/>
              <a:defRPr sz="5200" b="0" i="0" u="none" strike="noStrike" cap="none">
                <a:solidFill>
                  <a:srgbClr val="191919"/>
                </a:solidFill>
                <a:latin typeface="Epilogue SemiBold"/>
                <a:ea typeface="Epilogue SemiBold"/>
                <a:cs typeface="Epilogue SemiBold"/>
                <a:sym typeface="Epilogue SemiBold"/>
              </a:defRPr>
            </a:lvl9pPr>
          </a:lstStyle>
          <a:p>
            <a:pPr algn="ctr"/>
            <a:r>
              <a:rPr lang="ru-RU" sz="16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автономное учреждение </a:t>
            </a:r>
          </a:p>
          <a:p>
            <a:pPr algn="ctr"/>
            <a:r>
              <a:rPr lang="ru-RU" sz="16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«Центр социального обслуживания граждан пожилого </a:t>
            </a:r>
          </a:p>
          <a:p>
            <a:pPr algn="ctr"/>
            <a:r>
              <a:rPr lang="ru-RU" sz="16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возраста и инвалидов города Батайска»</a:t>
            </a:r>
            <a:endParaRPr lang="ru-RU" sz="1100" dirty="0">
              <a:solidFill>
                <a:schemeClr val="tx1">
                  <a:lumMod val="90000"/>
                  <a:lumOff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4613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Скругленный прямоугольник 59"/>
          <p:cNvSpPr/>
          <p:nvPr/>
        </p:nvSpPr>
        <p:spPr>
          <a:xfrm>
            <a:off x="6870631" y="1888753"/>
            <a:ext cx="1349432" cy="215322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5389443" y="1888753"/>
            <a:ext cx="1349432" cy="215322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3865442" y="1888753"/>
            <a:ext cx="1349432" cy="215322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2341440" y="1891181"/>
            <a:ext cx="1349432" cy="215322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27670" y="1889461"/>
            <a:ext cx="1349432" cy="215322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2" name="Google Shape;462;p4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 smtClean="0"/>
              <a:t>МАУ ЦСО</a:t>
            </a:r>
            <a:endParaRPr b="1" dirty="0"/>
          </a:p>
        </p:txBody>
      </p:sp>
      <p:sp>
        <p:nvSpPr>
          <p:cNvPr id="467" name="Google Shape;467;p45"/>
          <p:cNvSpPr txBox="1">
            <a:spLocks noGrp="1"/>
          </p:cNvSpPr>
          <p:nvPr>
            <p:ph type="subTitle" idx="7"/>
          </p:nvPr>
        </p:nvSpPr>
        <p:spPr>
          <a:xfrm>
            <a:off x="720000" y="3274324"/>
            <a:ext cx="1555179" cy="445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 smtClean="0"/>
              <a:t>121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 smtClean="0"/>
              <a:t>сотрудник</a:t>
            </a:r>
            <a:endParaRPr sz="1200" dirty="0"/>
          </a:p>
        </p:txBody>
      </p:sp>
      <p:sp>
        <p:nvSpPr>
          <p:cNvPr id="22" name="Google Shape;467;p45"/>
          <p:cNvSpPr txBox="1">
            <a:spLocks noGrp="1"/>
          </p:cNvSpPr>
          <p:nvPr>
            <p:ph type="subTitle" idx="7"/>
          </p:nvPr>
        </p:nvSpPr>
        <p:spPr>
          <a:xfrm>
            <a:off x="2027056" y="3438486"/>
            <a:ext cx="1978200" cy="445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 smtClean="0"/>
              <a:t>79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 smtClean="0"/>
              <a:t>социальных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 smtClean="0"/>
              <a:t>работников</a:t>
            </a:r>
            <a:endParaRPr sz="1200" dirty="0"/>
          </a:p>
        </p:txBody>
      </p:sp>
      <p:sp>
        <p:nvSpPr>
          <p:cNvPr id="23" name="Google Shape;467;p45"/>
          <p:cNvSpPr txBox="1">
            <a:spLocks noGrp="1"/>
          </p:cNvSpPr>
          <p:nvPr>
            <p:ph type="subTitle" idx="7"/>
          </p:nvPr>
        </p:nvSpPr>
        <p:spPr>
          <a:xfrm>
            <a:off x="3834647" y="3080974"/>
            <a:ext cx="1411021" cy="83189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 smtClean="0"/>
              <a:t>9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/>
              <a:t>м</a:t>
            </a:r>
            <a:r>
              <a:rPr lang="ru-RU" sz="1200" dirty="0" smtClean="0"/>
              <a:t>едицинских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 smtClean="0"/>
              <a:t>работников</a:t>
            </a:r>
            <a:endParaRPr sz="1200" dirty="0"/>
          </a:p>
        </p:txBody>
      </p:sp>
      <p:sp>
        <p:nvSpPr>
          <p:cNvPr id="28" name="Google Shape;467;p45"/>
          <p:cNvSpPr txBox="1">
            <a:spLocks noGrp="1"/>
          </p:cNvSpPr>
          <p:nvPr>
            <p:ph type="subTitle" idx="7"/>
          </p:nvPr>
        </p:nvSpPr>
        <p:spPr>
          <a:xfrm>
            <a:off x="5394930" y="3080974"/>
            <a:ext cx="1349432" cy="83189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 smtClean="0"/>
              <a:t>1182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 smtClean="0"/>
              <a:t>человека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 smtClean="0"/>
              <a:t>обслужено</a:t>
            </a:r>
            <a:endParaRPr sz="1200" dirty="0"/>
          </a:p>
        </p:txBody>
      </p:sp>
      <p:sp>
        <p:nvSpPr>
          <p:cNvPr id="29" name="Google Shape;467;p45"/>
          <p:cNvSpPr txBox="1">
            <a:spLocks noGrp="1"/>
          </p:cNvSpPr>
          <p:nvPr>
            <p:ph type="subTitle" idx="7"/>
          </p:nvPr>
        </p:nvSpPr>
        <p:spPr>
          <a:xfrm>
            <a:off x="6888786" y="3074339"/>
            <a:ext cx="1318639" cy="83189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 smtClean="0"/>
              <a:t>180 000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/>
              <a:t>у</a:t>
            </a:r>
            <a:r>
              <a:rPr lang="ru-RU" sz="1200" dirty="0" smtClean="0"/>
              <a:t>слуг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 smtClean="0"/>
              <a:t>оказано</a:t>
            </a:r>
            <a:endParaRPr sz="1200" dirty="0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6915" y="282851"/>
            <a:ext cx="1475525" cy="1293716"/>
          </a:xfrm>
          <a:prstGeom prst="rect">
            <a:avLst/>
          </a:prstGeom>
        </p:spPr>
      </p:pic>
      <p:grpSp>
        <p:nvGrpSpPr>
          <p:cNvPr id="32" name="Google Shape;5869;p84"/>
          <p:cNvGrpSpPr/>
          <p:nvPr/>
        </p:nvGrpSpPr>
        <p:grpSpPr>
          <a:xfrm>
            <a:off x="2656131" y="2210174"/>
            <a:ext cx="720050" cy="712392"/>
            <a:chOff x="4263650" y="3963700"/>
            <a:chExt cx="298550" cy="295375"/>
          </a:xfrm>
          <a:solidFill>
            <a:schemeClr val="accent1"/>
          </a:solidFill>
        </p:grpSpPr>
        <p:sp>
          <p:nvSpPr>
            <p:cNvPr id="33" name="Google Shape;5870;p84"/>
            <p:cNvSpPr/>
            <p:nvPr/>
          </p:nvSpPr>
          <p:spPr>
            <a:xfrm>
              <a:off x="4384950" y="3963700"/>
              <a:ext cx="53575" cy="51225"/>
            </a:xfrm>
            <a:custGeom>
              <a:avLst/>
              <a:gdLst/>
              <a:ahLst/>
              <a:cxnLst/>
              <a:rect l="l" t="t" r="r" b="b"/>
              <a:pathLst>
                <a:path w="2143" h="2049" extrusionOk="0">
                  <a:moveTo>
                    <a:pt x="1072" y="1"/>
                  </a:moveTo>
                  <a:cubicBezTo>
                    <a:pt x="473" y="1"/>
                    <a:pt x="1" y="473"/>
                    <a:pt x="1" y="1040"/>
                  </a:cubicBezTo>
                  <a:cubicBezTo>
                    <a:pt x="1" y="1607"/>
                    <a:pt x="473" y="2048"/>
                    <a:pt x="1072" y="2048"/>
                  </a:cubicBezTo>
                  <a:cubicBezTo>
                    <a:pt x="1670" y="2048"/>
                    <a:pt x="2143" y="1576"/>
                    <a:pt x="2143" y="1040"/>
                  </a:cubicBezTo>
                  <a:cubicBezTo>
                    <a:pt x="2143" y="442"/>
                    <a:pt x="1670" y="1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4" name="Google Shape;5871;p84"/>
            <p:cNvSpPr/>
            <p:nvPr/>
          </p:nvSpPr>
          <p:spPr>
            <a:xfrm>
              <a:off x="4315650" y="4136975"/>
              <a:ext cx="51200" cy="51225"/>
            </a:xfrm>
            <a:custGeom>
              <a:avLst/>
              <a:gdLst/>
              <a:ahLst/>
              <a:cxnLst/>
              <a:rect l="l" t="t" r="r" b="b"/>
              <a:pathLst>
                <a:path w="2048" h="2049" extrusionOk="0">
                  <a:moveTo>
                    <a:pt x="1040" y="1"/>
                  </a:moveTo>
                  <a:cubicBezTo>
                    <a:pt x="473" y="1"/>
                    <a:pt x="0" y="473"/>
                    <a:pt x="0" y="1040"/>
                  </a:cubicBezTo>
                  <a:cubicBezTo>
                    <a:pt x="0" y="1576"/>
                    <a:pt x="473" y="2048"/>
                    <a:pt x="1040" y="2048"/>
                  </a:cubicBezTo>
                  <a:cubicBezTo>
                    <a:pt x="1607" y="2048"/>
                    <a:pt x="2048" y="1576"/>
                    <a:pt x="2048" y="1040"/>
                  </a:cubicBezTo>
                  <a:cubicBezTo>
                    <a:pt x="2048" y="473"/>
                    <a:pt x="1607" y="1"/>
                    <a:pt x="10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5" name="Google Shape;5872;p84"/>
            <p:cNvSpPr/>
            <p:nvPr/>
          </p:nvSpPr>
          <p:spPr>
            <a:xfrm>
              <a:off x="4455850" y="4136975"/>
              <a:ext cx="51200" cy="51225"/>
            </a:xfrm>
            <a:custGeom>
              <a:avLst/>
              <a:gdLst/>
              <a:ahLst/>
              <a:cxnLst/>
              <a:rect l="l" t="t" r="r" b="b"/>
              <a:pathLst>
                <a:path w="2048" h="2049" extrusionOk="0">
                  <a:moveTo>
                    <a:pt x="1040" y="1"/>
                  </a:moveTo>
                  <a:cubicBezTo>
                    <a:pt x="473" y="1"/>
                    <a:pt x="0" y="473"/>
                    <a:pt x="0" y="1040"/>
                  </a:cubicBezTo>
                  <a:cubicBezTo>
                    <a:pt x="0" y="1576"/>
                    <a:pt x="473" y="2048"/>
                    <a:pt x="1040" y="2048"/>
                  </a:cubicBezTo>
                  <a:cubicBezTo>
                    <a:pt x="1575" y="2048"/>
                    <a:pt x="2048" y="1576"/>
                    <a:pt x="2048" y="1040"/>
                  </a:cubicBezTo>
                  <a:cubicBezTo>
                    <a:pt x="2048" y="473"/>
                    <a:pt x="1575" y="1"/>
                    <a:pt x="10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6" name="Google Shape;5873;p84"/>
            <p:cNvSpPr/>
            <p:nvPr/>
          </p:nvSpPr>
          <p:spPr>
            <a:xfrm>
              <a:off x="4263650" y="4085000"/>
              <a:ext cx="298550" cy="122100"/>
            </a:xfrm>
            <a:custGeom>
              <a:avLst/>
              <a:gdLst/>
              <a:ahLst/>
              <a:cxnLst/>
              <a:rect l="l" t="t" r="r" b="b"/>
              <a:pathLst>
                <a:path w="11942" h="4884" extrusionOk="0">
                  <a:moveTo>
                    <a:pt x="1545" y="0"/>
                  </a:moveTo>
                  <a:cubicBezTo>
                    <a:pt x="1041" y="0"/>
                    <a:pt x="599" y="347"/>
                    <a:pt x="505" y="851"/>
                  </a:cubicBezTo>
                  <a:lnTo>
                    <a:pt x="64" y="3655"/>
                  </a:lnTo>
                  <a:cubicBezTo>
                    <a:pt x="1" y="3970"/>
                    <a:pt x="95" y="4253"/>
                    <a:pt x="284" y="4474"/>
                  </a:cubicBezTo>
                  <a:cubicBezTo>
                    <a:pt x="410" y="4631"/>
                    <a:pt x="599" y="4757"/>
                    <a:pt x="788" y="4789"/>
                  </a:cubicBezTo>
                  <a:cubicBezTo>
                    <a:pt x="1009" y="4442"/>
                    <a:pt x="1324" y="4127"/>
                    <a:pt x="1639" y="3938"/>
                  </a:cubicBezTo>
                  <a:cubicBezTo>
                    <a:pt x="1513" y="3686"/>
                    <a:pt x="1419" y="3434"/>
                    <a:pt x="1419" y="3151"/>
                  </a:cubicBezTo>
                  <a:cubicBezTo>
                    <a:pt x="1419" y="2206"/>
                    <a:pt x="2206" y="1418"/>
                    <a:pt x="3151" y="1418"/>
                  </a:cubicBezTo>
                  <a:cubicBezTo>
                    <a:pt x="4097" y="1418"/>
                    <a:pt x="4884" y="2206"/>
                    <a:pt x="4884" y="3151"/>
                  </a:cubicBezTo>
                  <a:cubicBezTo>
                    <a:pt x="4884" y="3434"/>
                    <a:pt x="4821" y="3686"/>
                    <a:pt x="4695" y="3938"/>
                  </a:cubicBezTo>
                  <a:cubicBezTo>
                    <a:pt x="5042" y="4159"/>
                    <a:pt x="5325" y="4474"/>
                    <a:pt x="5577" y="4883"/>
                  </a:cubicBezTo>
                  <a:lnTo>
                    <a:pt x="6396" y="4883"/>
                  </a:lnTo>
                  <a:cubicBezTo>
                    <a:pt x="6585" y="4537"/>
                    <a:pt x="6900" y="4159"/>
                    <a:pt x="7247" y="3938"/>
                  </a:cubicBezTo>
                  <a:cubicBezTo>
                    <a:pt x="7152" y="3686"/>
                    <a:pt x="7058" y="3434"/>
                    <a:pt x="7058" y="3151"/>
                  </a:cubicBezTo>
                  <a:cubicBezTo>
                    <a:pt x="7058" y="2206"/>
                    <a:pt x="7846" y="1418"/>
                    <a:pt x="8791" y="1418"/>
                  </a:cubicBezTo>
                  <a:cubicBezTo>
                    <a:pt x="9736" y="1418"/>
                    <a:pt x="10524" y="2206"/>
                    <a:pt x="10524" y="3151"/>
                  </a:cubicBezTo>
                  <a:cubicBezTo>
                    <a:pt x="10524" y="3434"/>
                    <a:pt x="10461" y="3686"/>
                    <a:pt x="10334" y="3938"/>
                  </a:cubicBezTo>
                  <a:cubicBezTo>
                    <a:pt x="10681" y="4159"/>
                    <a:pt x="10965" y="4442"/>
                    <a:pt x="11154" y="4789"/>
                  </a:cubicBezTo>
                  <a:cubicBezTo>
                    <a:pt x="11343" y="4757"/>
                    <a:pt x="11563" y="4631"/>
                    <a:pt x="11658" y="4474"/>
                  </a:cubicBezTo>
                  <a:cubicBezTo>
                    <a:pt x="11878" y="4253"/>
                    <a:pt x="11941" y="3938"/>
                    <a:pt x="11910" y="3655"/>
                  </a:cubicBezTo>
                  <a:lnTo>
                    <a:pt x="11343" y="851"/>
                  </a:lnTo>
                  <a:cubicBezTo>
                    <a:pt x="11280" y="347"/>
                    <a:pt x="10839" y="0"/>
                    <a:pt x="103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7" name="Google Shape;5874;p84"/>
            <p:cNvSpPr/>
            <p:nvPr/>
          </p:nvSpPr>
          <p:spPr>
            <a:xfrm>
              <a:off x="4431425" y="4196825"/>
              <a:ext cx="104000" cy="62250"/>
            </a:xfrm>
            <a:custGeom>
              <a:avLst/>
              <a:gdLst/>
              <a:ahLst/>
              <a:cxnLst/>
              <a:rect l="l" t="t" r="r" b="b"/>
              <a:pathLst>
                <a:path w="4160" h="2490" extrusionOk="0">
                  <a:moveTo>
                    <a:pt x="977" y="1"/>
                  </a:moveTo>
                  <a:cubicBezTo>
                    <a:pt x="536" y="284"/>
                    <a:pt x="189" y="694"/>
                    <a:pt x="63" y="1198"/>
                  </a:cubicBezTo>
                  <a:cubicBezTo>
                    <a:pt x="32" y="1387"/>
                    <a:pt x="0" y="1576"/>
                    <a:pt x="0" y="1797"/>
                  </a:cubicBezTo>
                  <a:lnTo>
                    <a:pt x="0" y="2143"/>
                  </a:lnTo>
                  <a:cubicBezTo>
                    <a:pt x="0" y="2332"/>
                    <a:pt x="158" y="2490"/>
                    <a:pt x="347" y="2490"/>
                  </a:cubicBezTo>
                  <a:lnTo>
                    <a:pt x="3813" y="2490"/>
                  </a:lnTo>
                  <a:cubicBezTo>
                    <a:pt x="4002" y="2490"/>
                    <a:pt x="4159" y="2332"/>
                    <a:pt x="4159" y="2143"/>
                  </a:cubicBezTo>
                  <a:lnTo>
                    <a:pt x="4159" y="1797"/>
                  </a:lnTo>
                  <a:cubicBezTo>
                    <a:pt x="4096" y="1576"/>
                    <a:pt x="4065" y="1356"/>
                    <a:pt x="4002" y="1198"/>
                  </a:cubicBezTo>
                  <a:cubicBezTo>
                    <a:pt x="3844" y="694"/>
                    <a:pt x="3529" y="284"/>
                    <a:pt x="3119" y="1"/>
                  </a:cubicBezTo>
                  <a:cubicBezTo>
                    <a:pt x="2804" y="253"/>
                    <a:pt x="2426" y="410"/>
                    <a:pt x="2048" y="410"/>
                  </a:cubicBezTo>
                  <a:cubicBezTo>
                    <a:pt x="1639" y="410"/>
                    <a:pt x="1261" y="253"/>
                    <a:pt x="9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8" name="Google Shape;5875;p84"/>
            <p:cNvSpPr/>
            <p:nvPr/>
          </p:nvSpPr>
          <p:spPr>
            <a:xfrm>
              <a:off x="4359750" y="4022775"/>
              <a:ext cx="104775" cy="44125"/>
            </a:xfrm>
            <a:custGeom>
              <a:avLst/>
              <a:gdLst/>
              <a:ahLst/>
              <a:cxnLst/>
              <a:rect l="l" t="t" r="r" b="b"/>
              <a:pathLst>
                <a:path w="4191" h="1765" extrusionOk="0">
                  <a:moveTo>
                    <a:pt x="1009" y="0"/>
                  </a:moveTo>
                  <a:cubicBezTo>
                    <a:pt x="379" y="347"/>
                    <a:pt x="0" y="1040"/>
                    <a:pt x="0" y="1765"/>
                  </a:cubicBezTo>
                  <a:lnTo>
                    <a:pt x="4191" y="1765"/>
                  </a:lnTo>
                  <a:cubicBezTo>
                    <a:pt x="4191" y="1040"/>
                    <a:pt x="3813" y="347"/>
                    <a:pt x="3214" y="0"/>
                  </a:cubicBezTo>
                  <a:cubicBezTo>
                    <a:pt x="2899" y="252"/>
                    <a:pt x="2521" y="378"/>
                    <a:pt x="2111" y="378"/>
                  </a:cubicBezTo>
                  <a:cubicBezTo>
                    <a:pt x="1733" y="378"/>
                    <a:pt x="1324" y="252"/>
                    <a:pt x="10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9" name="Google Shape;5876;p84"/>
            <p:cNvSpPr/>
            <p:nvPr/>
          </p:nvSpPr>
          <p:spPr>
            <a:xfrm>
              <a:off x="4291225" y="4196825"/>
              <a:ext cx="102425" cy="62250"/>
            </a:xfrm>
            <a:custGeom>
              <a:avLst/>
              <a:gdLst/>
              <a:ahLst/>
              <a:cxnLst/>
              <a:rect l="l" t="t" r="r" b="b"/>
              <a:pathLst>
                <a:path w="4097" h="2490" extrusionOk="0">
                  <a:moveTo>
                    <a:pt x="1009" y="1"/>
                  </a:moveTo>
                  <a:cubicBezTo>
                    <a:pt x="568" y="284"/>
                    <a:pt x="221" y="694"/>
                    <a:pt x="95" y="1198"/>
                  </a:cubicBezTo>
                  <a:cubicBezTo>
                    <a:pt x="64" y="1387"/>
                    <a:pt x="1" y="1576"/>
                    <a:pt x="1" y="1797"/>
                  </a:cubicBezTo>
                  <a:lnTo>
                    <a:pt x="1" y="2143"/>
                  </a:lnTo>
                  <a:cubicBezTo>
                    <a:pt x="1" y="2332"/>
                    <a:pt x="158" y="2490"/>
                    <a:pt x="379" y="2490"/>
                  </a:cubicBezTo>
                  <a:lnTo>
                    <a:pt x="3844" y="2490"/>
                  </a:lnTo>
                  <a:cubicBezTo>
                    <a:pt x="3939" y="2490"/>
                    <a:pt x="4096" y="2332"/>
                    <a:pt x="4096" y="2143"/>
                  </a:cubicBezTo>
                  <a:lnTo>
                    <a:pt x="4096" y="1797"/>
                  </a:lnTo>
                  <a:cubicBezTo>
                    <a:pt x="4096" y="1576"/>
                    <a:pt x="4065" y="1356"/>
                    <a:pt x="4033" y="1198"/>
                  </a:cubicBezTo>
                  <a:cubicBezTo>
                    <a:pt x="3876" y="694"/>
                    <a:pt x="3561" y="284"/>
                    <a:pt x="3120" y="1"/>
                  </a:cubicBezTo>
                  <a:cubicBezTo>
                    <a:pt x="2804" y="253"/>
                    <a:pt x="2458" y="410"/>
                    <a:pt x="2048" y="410"/>
                  </a:cubicBezTo>
                  <a:cubicBezTo>
                    <a:pt x="1670" y="410"/>
                    <a:pt x="1261" y="253"/>
                    <a:pt x="10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40" name="Google Shape;6016;p84"/>
          <p:cNvGrpSpPr/>
          <p:nvPr/>
        </p:nvGrpSpPr>
        <p:grpSpPr>
          <a:xfrm>
            <a:off x="1142757" y="2235794"/>
            <a:ext cx="719258" cy="719258"/>
            <a:chOff x="3497300" y="3227275"/>
            <a:chExt cx="296175" cy="29617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1" name="Google Shape;6017;p84"/>
            <p:cNvSpPr/>
            <p:nvPr/>
          </p:nvSpPr>
          <p:spPr>
            <a:xfrm>
              <a:off x="3609925" y="3339900"/>
              <a:ext cx="69350" cy="68550"/>
            </a:xfrm>
            <a:custGeom>
              <a:avLst/>
              <a:gdLst/>
              <a:ahLst/>
              <a:cxnLst/>
              <a:rect l="l" t="t" r="r" b="b"/>
              <a:pathLst>
                <a:path w="2774" h="2742" extrusionOk="0">
                  <a:moveTo>
                    <a:pt x="1387" y="1"/>
                  </a:moveTo>
                  <a:cubicBezTo>
                    <a:pt x="631" y="1"/>
                    <a:pt x="1" y="631"/>
                    <a:pt x="1" y="1355"/>
                  </a:cubicBezTo>
                  <a:cubicBezTo>
                    <a:pt x="1" y="2112"/>
                    <a:pt x="631" y="2742"/>
                    <a:pt x="1387" y="2742"/>
                  </a:cubicBezTo>
                  <a:cubicBezTo>
                    <a:pt x="2143" y="2742"/>
                    <a:pt x="2773" y="2112"/>
                    <a:pt x="2773" y="1355"/>
                  </a:cubicBezTo>
                  <a:cubicBezTo>
                    <a:pt x="2773" y="631"/>
                    <a:pt x="2143" y="1"/>
                    <a:pt x="13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6018;p84"/>
            <p:cNvSpPr/>
            <p:nvPr/>
          </p:nvSpPr>
          <p:spPr>
            <a:xfrm>
              <a:off x="3531175" y="3227275"/>
              <a:ext cx="86650" cy="86675"/>
            </a:xfrm>
            <a:custGeom>
              <a:avLst/>
              <a:gdLst/>
              <a:ahLst/>
              <a:cxnLst/>
              <a:rect l="l" t="t" r="r" b="b"/>
              <a:pathLst>
                <a:path w="3466" h="3467" extrusionOk="0">
                  <a:moveTo>
                    <a:pt x="1733" y="1"/>
                  </a:moveTo>
                  <a:cubicBezTo>
                    <a:pt x="788" y="1"/>
                    <a:pt x="0" y="788"/>
                    <a:pt x="0" y="1733"/>
                  </a:cubicBezTo>
                  <a:cubicBezTo>
                    <a:pt x="0" y="2678"/>
                    <a:pt x="788" y="3466"/>
                    <a:pt x="1733" y="3466"/>
                  </a:cubicBezTo>
                  <a:cubicBezTo>
                    <a:pt x="2741" y="3466"/>
                    <a:pt x="3466" y="2678"/>
                    <a:pt x="3466" y="1733"/>
                  </a:cubicBezTo>
                  <a:cubicBezTo>
                    <a:pt x="3466" y="788"/>
                    <a:pt x="2678" y="1"/>
                    <a:pt x="17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6019;p84"/>
            <p:cNvSpPr/>
            <p:nvPr/>
          </p:nvSpPr>
          <p:spPr>
            <a:xfrm>
              <a:off x="3670575" y="3227275"/>
              <a:ext cx="86675" cy="86675"/>
            </a:xfrm>
            <a:custGeom>
              <a:avLst/>
              <a:gdLst/>
              <a:ahLst/>
              <a:cxnLst/>
              <a:rect l="l" t="t" r="r" b="b"/>
              <a:pathLst>
                <a:path w="3467" h="3467" extrusionOk="0">
                  <a:moveTo>
                    <a:pt x="1733" y="1"/>
                  </a:moveTo>
                  <a:cubicBezTo>
                    <a:pt x="788" y="1"/>
                    <a:pt x="1" y="788"/>
                    <a:pt x="1" y="1733"/>
                  </a:cubicBezTo>
                  <a:cubicBezTo>
                    <a:pt x="1" y="2678"/>
                    <a:pt x="788" y="3466"/>
                    <a:pt x="1733" y="3466"/>
                  </a:cubicBezTo>
                  <a:cubicBezTo>
                    <a:pt x="2679" y="3466"/>
                    <a:pt x="3466" y="2678"/>
                    <a:pt x="3466" y="1733"/>
                  </a:cubicBezTo>
                  <a:cubicBezTo>
                    <a:pt x="3466" y="788"/>
                    <a:pt x="2679" y="1"/>
                    <a:pt x="17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6020;p84"/>
            <p:cNvSpPr/>
            <p:nvPr/>
          </p:nvSpPr>
          <p:spPr>
            <a:xfrm>
              <a:off x="3622525" y="3421825"/>
              <a:ext cx="41775" cy="25225"/>
            </a:xfrm>
            <a:custGeom>
              <a:avLst/>
              <a:gdLst/>
              <a:ahLst/>
              <a:cxnLst/>
              <a:rect l="l" t="t" r="r" b="b"/>
              <a:pathLst>
                <a:path w="1671" h="1009" extrusionOk="0">
                  <a:moveTo>
                    <a:pt x="1" y="0"/>
                  </a:moveTo>
                  <a:lnTo>
                    <a:pt x="851" y="1008"/>
                  </a:lnTo>
                  <a:lnTo>
                    <a:pt x="1671" y="0"/>
                  </a:lnTo>
                  <a:lnTo>
                    <a:pt x="1671" y="0"/>
                  </a:lnTo>
                  <a:cubicBezTo>
                    <a:pt x="1450" y="126"/>
                    <a:pt x="1167" y="158"/>
                    <a:pt x="851" y="158"/>
                  </a:cubicBezTo>
                  <a:cubicBezTo>
                    <a:pt x="568" y="158"/>
                    <a:pt x="284" y="95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6021;p84"/>
            <p:cNvSpPr/>
            <p:nvPr/>
          </p:nvSpPr>
          <p:spPr>
            <a:xfrm>
              <a:off x="3566600" y="3416300"/>
              <a:ext cx="70125" cy="106350"/>
            </a:xfrm>
            <a:custGeom>
              <a:avLst/>
              <a:gdLst/>
              <a:ahLst/>
              <a:cxnLst/>
              <a:rect l="l" t="t" r="r" b="b"/>
              <a:pathLst>
                <a:path w="2805" h="4254" extrusionOk="0">
                  <a:moveTo>
                    <a:pt x="1261" y="1"/>
                  </a:moveTo>
                  <a:cubicBezTo>
                    <a:pt x="474" y="599"/>
                    <a:pt x="1" y="1513"/>
                    <a:pt x="1" y="2490"/>
                  </a:cubicBezTo>
                  <a:lnTo>
                    <a:pt x="1" y="3907"/>
                  </a:lnTo>
                  <a:cubicBezTo>
                    <a:pt x="1" y="4096"/>
                    <a:pt x="158" y="4254"/>
                    <a:pt x="379" y="4254"/>
                  </a:cubicBezTo>
                  <a:lnTo>
                    <a:pt x="2805" y="4254"/>
                  </a:lnTo>
                  <a:lnTo>
                    <a:pt x="2805" y="1891"/>
                  </a:lnTo>
                  <a:lnTo>
                    <a:pt x="126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6022;p84"/>
            <p:cNvSpPr/>
            <p:nvPr/>
          </p:nvSpPr>
          <p:spPr>
            <a:xfrm>
              <a:off x="3653250" y="3417100"/>
              <a:ext cx="70125" cy="106350"/>
            </a:xfrm>
            <a:custGeom>
              <a:avLst/>
              <a:gdLst/>
              <a:ahLst/>
              <a:cxnLst/>
              <a:rect l="l" t="t" r="r" b="b"/>
              <a:pathLst>
                <a:path w="2805" h="4254" extrusionOk="0">
                  <a:moveTo>
                    <a:pt x="1544" y="0"/>
                  </a:moveTo>
                  <a:lnTo>
                    <a:pt x="1" y="1890"/>
                  </a:lnTo>
                  <a:lnTo>
                    <a:pt x="1" y="4253"/>
                  </a:lnTo>
                  <a:lnTo>
                    <a:pt x="2458" y="4253"/>
                  </a:lnTo>
                  <a:cubicBezTo>
                    <a:pt x="2647" y="4253"/>
                    <a:pt x="2804" y="4096"/>
                    <a:pt x="2804" y="3907"/>
                  </a:cubicBezTo>
                  <a:lnTo>
                    <a:pt x="2804" y="2489"/>
                  </a:lnTo>
                  <a:cubicBezTo>
                    <a:pt x="2773" y="1481"/>
                    <a:pt x="2300" y="567"/>
                    <a:pt x="15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6023;p84"/>
            <p:cNvSpPr/>
            <p:nvPr/>
          </p:nvSpPr>
          <p:spPr>
            <a:xfrm>
              <a:off x="3655625" y="3310775"/>
              <a:ext cx="137850" cy="108700"/>
            </a:xfrm>
            <a:custGeom>
              <a:avLst/>
              <a:gdLst/>
              <a:ahLst/>
              <a:cxnLst/>
              <a:rect l="l" t="t" r="r" b="b"/>
              <a:pathLst>
                <a:path w="5514" h="4348" extrusionOk="0">
                  <a:moveTo>
                    <a:pt x="3686" y="1512"/>
                  </a:moveTo>
                  <a:cubicBezTo>
                    <a:pt x="3907" y="1512"/>
                    <a:pt x="4064" y="1670"/>
                    <a:pt x="4064" y="1859"/>
                  </a:cubicBezTo>
                  <a:cubicBezTo>
                    <a:pt x="4064" y="2048"/>
                    <a:pt x="3907" y="2205"/>
                    <a:pt x="3686" y="2205"/>
                  </a:cubicBezTo>
                  <a:lnTo>
                    <a:pt x="2993" y="2205"/>
                  </a:lnTo>
                  <a:cubicBezTo>
                    <a:pt x="2804" y="2205"/>
                    <a:pt x="2646" y="2048"/>
                    <a:pt x="2646" y="1859"/>
                  </a:cubicBezTo>
                  <a:cubicBezTo>
                    <a:pt x="2646" y="1670"/>
                    <a:pt x="2804" y="1512"/>
                    <a:pt x="2993" y="1512"/>
                  </a:cubicBezTo>
                  <a:close/>
                  <a:moveTo>
                    <a:pt x="4127" y="0"/>
                  </a:moveTo>
                  <a:cubicBezTo>
                    <a:pt x="3686" y="536"/>
                    <a:pt x="3056" y="851"/>
                    <a:pt x="2331" y="851"/>
                  </a:cubicBezTo>
                  <a:cubicBezTo>
                    <a:pt x="1607" y="851"/>
                    <a:pt x="977" y="504"/>
                    <a:pt x="536" y="63"/>
                  </a:cubicBezTo>
                  <a:cubicBezTo>
                    <a:pt x="347" y="221"/>
                    <a:pt x="158" y="378"/>
                    <a:pt x="0" y="567"/>
                  </a:cubicBezTo>
                  <a:cubicBezTo>
                    <a:pt x="945" y="756"/>
                    <a:pt x="1638" y="1575"/>
                    <a:pt x="1638" y="2615"/>
                  </a:cubicBezTo>
                  <a:cubicBezTo>
                    <a:pt x="1638" y="2930"/>
                    <a:pt x="1575" y="3214"/>
                    <a:pt x="1449" y="3466"/>
                  </a:cubicBezTo>
                  <a:cubicBezTo>
                    <a:pt x="1859" y="3718"/>
                    <a:pt x="2205" y="4001"/>
                    <a:pt x="2520" y="4348"/>
                  </a:cubicBezTo>
                  <a:lnTo>
                    <a:pt x="5167" y="4348"/>
                  </a:lnTo>
                  <a:cubicBezTo>
                    <a:pt x="5356" y="4348"/>
                    <a:pt x="5513" y="4190"/>
                    <a:pt x="5513" y="4001"/>
                  </a:cubicBezTo>
                  <a:lnTo>
                    <a:pt x="5513" y="2615"/>
                  </a:lnTo>
                  <a:cubicBezTo>
                    <a:pt x="5482" y="1512"/>
                    <a:pt x="4915" y="567"/>
                    <a:pt x="41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6024;p84"/>
            <p:cNvSpPr/>
            <p:nvPr/>
          </p:nvSpPr>
          <p:spPr>
            <a:xfrm>
              <a:off x="3497300" y="3309975"/>
              <a:ext cx="136275" cy="108725"/>
            </a:xfrm>
            <a:custGeom>
              <a:avLst/>
              <a:gdLst/>
              <a:ahLst/>
              <a:cxnLst/>
              <a:rect l="l" t="t" r="r" b="b"/>
              <a:pathLst>
                <a:path w="5451" h="4349" extrusionOk="0">
                  <a:moveTo>
                    <a:pt x="2426" y="1544"/>
                  </a:moveTo>
                  <a:cubicBezTo>
                    <a:pt x="2615" y="1544"/>
                    <a:pt x="2773" y="1702"/>
                    <a:pt x="2773" y="1891"/>
                  </a:cubicBezTo>
                  <a:cubicBezTo>
                    <a:pt x="2773" y="2080"/>
                    <a:pt x="2615" y="2237"/>
                    <a:pt x="2426" y="2237"/>
                  </a:cubicBezTo>
                  <a:lnTo>
                    <a:pt x="1733" y="2237"/>
                  </a:lnTo>
                  <a:cubicBezTo>
                    <a:pt x="1513" y="2237"/>
                    <a:pt x="1355" y="2080"/>
                    <a:pt x="1355" y="1891"/>
                  </a:cubicBezTo>
                  <a:cubicBezTo>
                    <a:pt x="1355" y="1702"/>
                    <a:pt x="1513" y="1544"/>
                    <a:pt x="1733" y="1544"/>
                  </a:cubicBezTo>
                  <a:close/>
                  <a:moveTo>
                    <a:pt x="1324" y="1"/>
                  </a:moveTo>
                  <a:cubicBezTo>
                    <a:pt x="536" y="568"/>
                    <a:pt x="1" y="1513"/>
                    <a:pt x="1" y="2552"/>
                  </a:cubicBezTo>
                  <a:lnTo>
                    <a:pt x="1" y="3939"/>
                  </a:lnTo>
                  <a:cubicBezTo>
                    <a:pt x="1" y="4191"/>
                    <a:pt x="95" y="4348"/>
                    <a:pt x="316" y="4348"/>
                  </a:cubicBezTo>
                  <a:lnTo>
                    <a:pt x="2930" y="4348"/>
                  </a:lnTo>
                  <a:cubicBezTo>
                    <a:pt x="3214" y="3970"/>
                    <a:pt x="3561" y="3655"/>
                    <a:pt x="4002" y="3466"/>
                  </a:cubicBezTo>
                  <a:cubicBezTo>
                    <a:pt x="3876" y="3183"/>
                    <a:pt x="3813" y="2930"/>
                    <a:pt x="3813" y="2615"/>
                  </a:cubicBezTo>
                  <a:cubicBezTo>
                    <a:pt x="3813" y="1607"/>
                    <a:pt x="4506" y="757"/>
                    <a:pt x="5451" y="568"/>
                  </a:cubicBezTo>
                  <a:cubicBezTo>
                    <a:pt x="5293" y="347"/>
                    <a:pt x="5104" y="190"/>
                    <a:pt x="4915" y="32"/>
                  </a:cubicBezTo>
                  <a:cubicBezTo>
                    <a:pt x="4474" y="505"/>
                    <a:pt x="3844" y="820"/>
                    <a:pt x="3151" y="820"/>
                  </a:cubicBezTo>
                  <a:cubicBezTo>
                    <a:pt x="2426" y="820"/>
                    <a:pt x="1796" y="505"/>
                    <a:pt x="13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9" name="Google Shape;6061;p84"/>
          <p:cNvGrpSpPr/>
          <p:nvPr/>
        </p:nvGrpSpPr>
        <p:grpSpPr>
          <a:xfrm>
            <a:off x="7097608" y="2122837"/>
            <a:ext cx="895477" cy="830272"/>
            <a:chOff x="6543825" y="3202075"/>
            <a:chExt cx="296975" cy="275350"/>
          </a:xfrm>
          <a:solidFill>
            <a:schemeClr val="tx2">
              <a:lumMod val="75000"/>
            </a:schemeClr>
          </a:solidFill>
        </p:grpSpPr>
        <p:sp>
          <p:nvSpPr>
            <p:cNvPr id="50" name="Google Shape;6062;p84"/>
            <p:cNvSpPr/>
            <p:nvPr/>
          </p:nvSpPr>
          <p:spPr>
            <a:xfrm>
              <a:off x="6683250" y="3202075"/>
              <a:ext cx="17350" cy="43350"/>
            </a:xfrm>
            <a:custGeom>
              <a:avLst/>
              <a:gdLst/>
              <a:ahLst/>
              <a:cxnLst/>
              <a:rect l="l" t="t" r="r" b="b"/>
              <a:pathLst>
                <a:path w="694" h="173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1355"/>
                  </a:lnTo>
                  <a:cubicBezTo>
                    <a:pt x="0" y="1576"/>
                    <a:pt x="158" y="1733"/>
                    <a:pt x="347" y="1733"/>
                  </a:cubicBezTo>
                  <a:cubicBezTo>
                    <a:pt x="536" y="1733"/>
                    <a:pt x="693" y="1576"/>
                    <a:pt x="693" y="1355"/>
                  </a:cubicBezTo>
                  <a:lnTo>
                    <a:pt x="693" y="347"/>
                  </a:ln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6063;p84"/>
            <p:cNvSpPr/>
            <p:nvPr/>
          </p:nvSpPr>
          <p:spPr>
            <a:xfrm>
              <a:off x="6613925" y="3236125"/>
              <a:ext cx="35475" cy="34700"/>
            </a:xfrm>
            <a:custGeom>
              <a:avLst/>
              <a:gdLst/>
              <a:ahLst/>
              <a:cxnLst/>
              <a:rect l="l" t="t" r="r" b="b"/>
              <a:pathLst>
                <a:path w="1419" h="1388" extrusionOk="0">
                  <a:moveTo>
                    <a:pt x="363" y="1"/>
                  </a:moveTo>
                  <a:cubicBezTo>
                    <a:pt x="276" y="1"/>
                    <a:pt x="190" y="40"/>
                    <a:pt x="127" y="119"/>
                  </a:cubicBezTo>
                  <a:cubicBezTo>
                    <a:pt x="1" y="245"/>
                    <a:pt x="1" y="466"/>
                    <a:pt x="127" y="592"/>
                  </a:cubicBezTo>
                  <a:lnTo>
                    <a:pt x="820" y="1316"/>
                  </a:lnTo>
                  <a:cubicBezTo>
                    <a:pt x="883" y="1364"/>
                    <a:pt x="969" y="1387"/>
                    <a:pt x="1056" y="1387"/>
                  </a:cubicBezTo>
                  <a:cubicBezTo>
                    <a:pt x="1143" y="1387"/>
                    <a:pt x="1229" y="1364"/>
                    <a:pt x="1292" y="1316"/>
                  </a:cubicBezTo>
                  <a:cubicBezTo>
                    <a:pt x="1418" y="1190"/>
                    <a:pt x="1418" y="938"/>
                    <a:pt x="1292" y="844"/>
                  </a:cubicBezTo>
                  <a:lnTo>
                    <a:pt x="599" y="119"/>
                  </a:lnTo>
                  <a:cubicBezTo>
                    <a:pt x="536" y="40"/>
                    <a:pt x="450" y="1"/>
                    <a:pt x="3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6064;p84"/>
            <p:cNvSpPr/>
            <p:nvPr/>
          </p:nvSpPr>
          <p:spPr>
            <a:xfrm>
              <a:off x="6734425" y="3236425"/>
              <a:ext cx="35475" cy="34400"/>
            </a:xfrm>
            <a:custGeom>
              <a:avLst/>
              <a:gdLst/>
              <a:ahLst/>
              <a:cxnLst/>
              <a:rect l="l" t="t" r="r" b="b"/>
              <a:pathLst>
                <a:path w="1419" h="1376" extrusionOk="0">
                  <a:moveTo>
                    <a:pt x="1054" y="0"/>
                  </a:moveTo>
                  <a:cubicBezTo>
                    <a:pt x="976" y="0"/>
                    <a:pt x="894" y="33"/>
                    <a:pt x="820" y="107"/>
                  </a:cubicBezTo>
                  <a:lnTo>
                    <a:pt x="95" y="832"/>
                  </a:lnTo>
                  <a:cubicBezTo>
                    <a:pt x="1" y="926"/>
                    <a:pt x="1" y="1178"/>
                    <a:pt x="95" y="1304"/>
                  </a:cubicBezTo>
                  <a:cubicBezTo>
                    <a:pt x="158" y="1352"/>
                    <a:pt x="253" y="1375"/>
                    <a:pt x="344" y="1375"/>
                  </a:cubicBezTo>
                  <a:cubicBezTo>
                    <a:pt x="434" y="1375"/>
                    <a:pt x="521" y="1352"/>
                    <a:pt x="568" y="1304"/>
                  </a:cubicBezTo>
                  <a:lnTo>
                    <a:pt x="1293" y="580"/>
                  </a:lnTo>
                  <a:cubicBezTo>
                    <a:pt x="1419" y="454"/>
                    <a:pt x="1419" y="233"/>
                    <a:pt x="1293" y="107"/>
                  </a:cubicBezTo>
                  <a:cubicBezTo>
                    <a:pt x="1226" y="41"/>
                    <a:pt x="1142" y="0"/>
                    <a:pt x="10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6065;p84"/>
            <p:cNvSpPr/>
            <p:nvPr/>
          </p:nvSpPr>
          <p:spPr>
            <a:xfrm>
              <a:off x="6805325" y="3322575"/>
              <a:ext cx="35475" cy="121325"/>
            </a:xfrm>
            <a:custGeom>
              <a:avLst/>
              <a:gdLst/>
              <a:ahLst/>
              <a:cxnLst/>
              <a:rect l="l" t="t" r="r" b="b"/>
              <a:pathLst>
                <a:path w="1419" h="4853" extrusionOk="0">
                  <a:moveTo>
                    <a:pt x="0" y="1"/>
                  </a:moveTo>
                  <a:lnTo>
                    <a:pt x="0" y="4852"/>
                  </a:lnTo>
                  <a:lnTo>
                    <a:pt x="1040" y="4852"/>
                  </a:lnTo>
                  <a:cubicBezTo>
                    <a:pt x="1261" y="4852"/>
                    <a:pt x="1418" y="4695"/>
                    <a:pt x="1418" y="4506"/>
                  </a:cubicBezTo>
                  <a:lnTo>
                    <a:pt x="1418" y="316"/>
                  </a:lnTo>
                  <a:cubicBezTo>
                    <a:pt x="1355" y="158"/>
                    <a:pt x="1198" y="1"/>
                    <a:pt x="10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6066;p84"/>
            <p:cNvSpPr/>
            <p:nvPr/>
          </p:nvSpPr>
          <p:spPr>
            <a:xfrm>
              <a:off x="6543825" y="3323275"/>
              <a:ext cx="35475" cy="121400"/>
            </a:xfrm>
            <a:custGeom>
              <a:avLst/>
              <a:gdLst/>
              <a:ahLst/>
              <a:cxnLst/>
              <a:rect l="l" t="t" r="r" b="b"/>
              <a:pathLst>
                <a:path w="1419" h="4856" extrusionOk="0">
                  <a:moveTo>
                    <a:pt x="323" y="0"/>
                  </a:moveTo>
                  <a:cubicBezTo>
                    <a:pt x="132" y="0"/>
                    <a:pt x="1" y="149"/>
                    <a:pt x="1" y="351"/>
                  </a:cubicBezTo>
                  <a:lnTo>
                    <a:pt x="1" y="4509"/>
                  </a:lnTo>
                  <a:cubicBezTo>
                    <a:pt x="1" y="4698"/>
                    <a:pt x="158" y="4856"/>
                    <a:pt x="379" y="4856"/>
                  </a:cubicBezTo>
                  <a:lnTo>
                    <a:pt x="1418" y="4856"/>
                  </a:lnTo>
                  <a:lnTo>
                    <a:pt x="1418" y="4"/>
                  </a:lnTo>
                  <a:lnTo>
                    <a:pt x="379" y="4"/>
                  </a:lnTo>
                  <a:cubicBezTo>
                    <a:pt x="360" y="1"/>
                    <a:pt x="341" y="0"/>
                    <a:pt x="3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6067;p84"/>
            <p:cNvSpPr/>
            <p:nvPr/>
          </p:nvSpPr>
          <p:spPr>
            <a:xfrm>
              <a:off x="6643075" y="3332025"/>
              <a:ext cx="143375" cy="104000"/>
            </a:xfrm>
            <a:custGeom>
              <a:avLst/>
              <a:gdLst/>
              <a:ahLst/>
              <a:cxnLst/>
              <a:rect l="l" t="t" r="r" b="b"/>
              <a:pathLst>
                <a:path w="5735" h="4160" extrusionOk="0">
                  <a:moveTo>
                    <a:pt x="1639" y="1"/>
                  </a:moveTo>
                  <a:cubicBezTo>
                    <a:pt x="1450" y="1"/>
                    <a:pt x="1198" y="158"/>
                    <a:pt x="1072" y="379"/>
                  </a:cubicBezTo>
                  <a:lnTo>
                    <a:pt x="0" y="2490"/>
                  </a:lnTo>
                  <a:cubicBezTo>
                    <a:pt x="158" y="2584"/>
                    <a:pt x="378" y="2616"/>
                    <a:pt x="567" y="2616"/>
                  </a:cubicBezTo>
                  <a:cubicBezTo>
                    <a:pt x="1072" y="2616"/>
                    <a:pt x="1544" y="2364"/>
                    <a:pt x="1796" y="1891"/>
                  </a:cubicBezTo>
                  <a:lnTo>
                    <a:pt x="2017" y="1418"/>
                  </a:lnTo>
                  <a:lnTo>
                    <a:pt x="2710" y="1418"/>
                  </a:lnTo>
                  <a:cubicBezTo>
                    <a:pt x="2899" y="1418"/>
                    <a:pt x="3056" y="1481"/>
                    <a:pt x="3182" y="1607"/>
                  </a:cubicBezTo>
                  <a:lnTo>
                    <a:pt x="5734" y="4159"/>
                  </a:lnTo>
                  <a:lnTo>
                    <a:pt x="573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6068;p84"/>
            <p:cNvSpPr/>
            <p:nvPr/>
          </p:nvSpPr>
          <p:spPr>
            <a:xfrm>
              <a:off x="6595025" y="3288700"/>
              <a:ext cx="175675" cy="188725"/>
            </a:xfrm>
            <a:custGeom>
              <a:avLst/>
              <a:gdLst/>
              <a:ahLst/>
              <a:cxnLst/>
              <a:rect l="l" t="t" r="r" b="b"/>
              <a:pathLst>
                <a:path w="7027" h="7549" extrusionOk="0">
                  <a:moveTo>
                    <a:pt x="2206" y="1"/>
                  </a:moveTo>
                  <a:cubicBezTo>
                    <a:pt x="1828" y="1"/>
                    <a:pt x="1481" y="221"/>
                    <a:pt x="1261" y="568"/>
                  </a:cubicBezTo>
                  <a:lnTo>
                    <a:pt x="946" y="1198"/>
                  </a:lnTo>
                  <a:cubicBezTo>
                    <a:pt x="914" y="1324"/>
                    <a:pt x="757" y="1419"/>
                    <a:pt x="631" y="1419"/>
                  </a:cubicBezTo>
                  <a:lnTo>
                    <a:pt x="1" y="1419"/>
                  </a:lnTo>
                  <a:lnTo>
                    <a:pt x="1" y="6239"/>
                  </a:lnTo>
                  <a:lnTo>
                    <a:pt x="1576" y="6239"/>
                  </a:lnTo>
                  <a:lnTo>
                    <a:pt x="2584" y="7247"/>
                  </a:lnTo>
                  <a:cubicBezTo>
                    <a:pt x="2768" y="7431"/>
                    <a:pt x="3054" y="7548"/>
                    <a:pt x="3330" y="7548"/>
                  </a:cubicBezTo>
                  <a:cubicBezTo>
                    <a:pt x="3431" y="7548"/>
                    <a:pt x="3531" y="7533"/>
                    <a:pt x="3624" y="7499"/>
                  </a:cubicBezTo>
                  <a:lnTo>
                    <a:pt x="6585" y="6554"/>
                  </a:lnTo>
                  <a:cubicBezTo>
                    <a:pt x="6743" y="6522"/>
                    <a:pt x="6900" y="6396"/>
                    <a:pt x="7026" y="6302"/>
                  </a:cubicBezTo>
                  <a:lnTo>
                    <a:pt x="4537" y="3813"/>
                  </a:lnTo>
                  <a:lnTo>
                    <a:pt x="4380" y="3813"/>
                  </a:lnTo>
                  <a:lnTo>
                    <a:pt x="4348" y="3844"/>
                  </a:lnTo>
                  <a:cubicBezTo>
                    <a:pt x="4033" y="4506"/>
                    <a:pt x="3340" y="4947"/>
                    <a:pt x="2647" y="5042"/>
                  </a:cubicBezTo>
                  <a:cubicBezTo>
                    <a:pt x="2601" y="5044"/>
                    <a:pt x="2556" y="5046"/>
                    <a:pt x="2511" y="5046"/>
                  </a:cubicBezTo>
                  <a:cubicBezTo>
                    <a:pt x="2046" y="5046"/>
                    <a:pt x="1698" y="4899"/>
                    <a:pt x="1324" y="4727"/>
                  </a:cubicBezTo>
                  <a:cubicBezTo>
                    <a:pt x="1103" y="4632"/>
                    <a:pt x="1040" y="4412"/>
                    <a:pt x="1166" y="4254"/>
                  </a:cubicBezTo>
                  <a:lnTo>
                    <a:pt x="2363" y="1797"/>
                  </a:lnTo>
                  <a:cubicBezTo>
                    <a:pt x="2615" y="1324"/>
                    <a:pt x="3088" y="1041"/>
                    <a:pt x="3592" y="1041"/>
                  </a:cubicBezTo>
                  <a:lnTo>
                    <a:pt x="5104" y="1041"/>
                  </a:lnTo>
                  <a:cubicBezTo>
                    <a:pt x="5167" y="852"/>
                    <a:pt x="5262" y="631"/>
                    <a:pt x="5262" y="347"/>
                  </a:cubicBezTo>
                  <a:cubicBezTo>
                    <a:pt x="5262" y="158"/>
                    <a:pt x="5104" y="1"/>
                    <a:pt x="48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1" name="Google Shape;467;p45"/>
          <p:cNvSpPr txBox="1">
            <a:spLocks noGrp="1"/>
          </p:cNvSpPr>
          <p:nvPr>
            <p:ph type="subTitle" idx="7"/>
          </p:nvPr>
        </p:nvSpPr>
        <p:spPr>
          <a:xfrm>
            <a:off x="791373" y="1071185"/>
            <a:ext cx="6460620" cy="734621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0" dirty="0" smtClean="0"/>
              <a:t>6 отделений по уходу за гражданами льготных категорий – 4 социальных, 2 медицинских</a:t>
            </a:r>
            <a:endParaRPr sz="1600" b="0" dirty="0"/>
          </a:p>
        </p:txBody>
      </p:sp>
      <p:grpSp>
        <p:nvGrpSpPr>
          <p:cNvPr id="62" name="Google Shape;5499;p83"/>
          <p:cNvGrpSpPr/>
          <p:nvPr/>
        </p:nvGrpSpPr>
        <p:grpSpPr>
          <a:xfrm>
            <a:off x="4165770" y="2253552"/>
            <a:ext cx="748773" cy="744759"/>
            <a:chOff x="-24353075" y="3891250"/>
            <a:chExt cx="293800" cy="292225"/>
          </a:xfrm>
          <a:solidFill>
            <a:srgbClr val="FACB05"/>
          </a:solidFill>
        </p:grpSpPr>
        <p:sp>
          <p:nvSpPr>
            <p:cNvPr id="63" name="Google Shape;5500;p83"/>
            <p:cNvSpPr/>
            <p:nvPr/>
          </p:nvSpPr>
          <p:spPr>
            <a:xfrm>
              <a:off x="-24251475" y="4012525"/>
              <a:ext cx="88225" cy="65400"/>
            </a:xfrm>
            <a:custGeom>
              <a:avLst/>
              <a:gdLst/>
              <a:ahLst/>
              <a:cxnLst/>
              <a:rect l="l" t="t" r="r" b="b"/>
              <a:pathLst>
                <a:path w="3529" h="2616" extrusionOk="0">
                  <a:moveTo>
                    <a:pt x="725" y="1"/>
                  </a:moveTo>
                  <a:cubicBezTo>
                    <a:pt x="315" y="1"/>
                    <a:pt x="0" y="347"/>
                    <a:pt x="0" y="725"/>
                  </a:cubicBezTo>
                  <a:cubicBezTo>
                    <a:pt x="0" y="1356"/>
                    <a:pt x="1040" y="2049"/>
                    <a:pt x="1733" y="2616"/>
                  </a:cubicBezTo>
                  <a:cubicBezTo>
                    <a:pt x="2458" y="2017"/>
                    <a:pt x="3466" y="1356"/>
                    <a:pt x="3466" y="725"/>
                  </a:cubicBezTo>
                  <a:cubicBezTo>
                    <a:pt x="3529" y="410"/>
                    <a:pt x="3277" y="1"/>
                    <a:pt x="2804" y="1"/>
                  </a:cubicBezTo>
                  <a:cubicBezTo>
                    <a:pt x="2300" y="1"/>
                    <a:pt x="2111" y="599"/>
                    <a:pt x="2111" y="599"/>
                  </a:cubicBezTo>
                  <a:cubicBezTo>
                    <a:pt x="2063" y="745"/>
                    <a:pt x="1906" y="824"/>
                    <a:pt x="1753" y="824"/>
                  </a:cubicBezTo>
                  <a:cubicBezTo>
                    <a:pt x="1607" y="824"/>
                    <a:pt x="1464" y="753"/>
                    <a:pt x="1418" y="599"/>
                  </a:cubicBezTo>
                  <a:cubicBezTo>
                    <a:pt x="1418" y="568"/>
                    <a:pt x="1229" y="1"/>
                    <a:pt x="7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5501;p83"/>
            <p:cNvSpPr/>
            <p:nvPr/>
          </p:nvSpPr>
          <p:spPr>
            <a:xfrm>
              <a:off x="-24353075" y="3891250"/>
              <a:ext cx="293800" cy="292225"/>
            </a:xfrm>
            <a:custGeom>
              <a:avLst/>
              <a:gdLst/>
              <a:ahLst/>
              <a:cxnLst/>
              <a:rect l="l" t="t" r="r" b="b"/>
              <a:pathLst>
                <a:path w="11752" h="11689" extrusionOk="0">
                  <a:moveTo>
                    <a:pt x="6837" y="4159"/>
                  </a:moveTo>
                  <a:cubicBezTo>
                    <a:pt x="7624" y="4159"/>
                    <a:pt x="8223" y="4789"/>
                    <a:pt x="8223" y="5576"/>
                  </a:cubicBezTo>
                  <a:cubicBezTo>
                    <a:pt x="8254" y="6616"/>
                    <a:pt x="7309" y="7183"/>
                    <a:pt x="6049" y="8223"/>
                  </a:cubicBezTo>
                  <a:cubicBezTo>
                    <a:pt x="5986" y="8286"/>
                    <a:pt x="5907" y="8317"/>
                    <a:pt x="5829" y="8317"/>
                  </a:cubicBezTo>
                  <a:cubicBezTo>
                    <a:pt x="5750" y="8317"/>
                    <a:pt x="5671" y="8286"/>
                    <a:pt x="5608" y="8223"/>
                  </a:cubicBezTo>
                  <a:cubicBezTo>
                    <a:pt x="4348" y="7183"/>
                    <a:pt x="3403" y="6585"/>
                    <a:pt x="3403" y="5576"/>
                  </a:cubicBezTo>
                  <a:cubicBezTo>
                    <a:pt x="3403" y="4789"/>
                    <a:pt x="4033" y="4159"/>
                    <a:pt x="4789" y="4159"/>
                  </a:cubicBezTo>
                  <a:cubicBezTo>
                    <a:pt x="5293" y="4159"/>
                    <a:pt x="5608" y="4411"/>
                    <a:pt x="5797" y="4663"/>
                  </a:cubicBezTo>
                  <a:cubicBezTo>
                    <a:pt x="6018" y="4411"/>
                    <a:pt x="6364" y="4159"/>
                    <a:pt x="6837" y="4159"/>
                  </a:cubicBezTo>
                  <a:close/>
                  <a:moveTo>
                    <a:pt x="4474" y="0"/>
                  </a:moveTo>
                  <a:cubicBezTo>
                    <a:pt x="3875" y="0"/>
                    <a:pt x="3466" y="473"/>
                    <a:pt x="3466" y="1008"/>
                  </a:cubicBezTo>
                  <a:lnTo>
                    <a:pt x="3466" y="3466"/>
                  </a:lnTo>
                  <a:lnTo>
                    <a:pt x="1008" y="3466"/>
                  </a:lnTo>
                  <a:cubicBezTo>
                    <a:pt x="410" y="3466"/>
                    <a:pt x="0" y="3938"/>
                    <a:pt x="0" y="4474"/>
                  </a:cubicBezTo>
                  <a:lnTo>
                    <a:pt x="0" y="7246"/>
                  </a:lnTo>
                  <a:cubicBezTo>
                    <a:pt x="0" y="7813"/>
                    <a:pt x="473" y="8254"/>
                    <a:pt x="1008" y="8254"/>
                  </a:cubicBezTo>
                  <a:lnTo>
                    <a:pt x="3466" y="8254"/>
                  </a:lnTo>
                  <a:lnTo>
                    <a:pt x="3466" y="10649"/>
                  </a:lnTo>
                  <a:cubicBezTo>
                    <a:pt x="3466" y="11247"/>
                    <a:pt x="3938" y="11688"/>
                    <a:pt x="4474" y="11688"/>
                  </a:cubicBezTo>
                  <a:lnTo>
                    <a:pt x="7246" y="11688"/>
                  </a:lnTo>
                  <a:cubicBezTo>
                    <a:pt x="7813" y="11688"/>
                    <a:pt x="8254" y="11216"/>
                    <a:pt x="8254" y="10649"/>
                  </a:cubicBezTo>
                  <a:lnTo>
                    <a:pt x="8254" y="8254"/>
                  </a:lnTo>
                  <a:lnTo>
                    <a:pt x="10680" y="8254"/>
                  </a:lnTo>
                  <a:cubicBezTo>
                    <a:pt x="11279" y="8254"/>
                    <a:pt x="11720" y="7782"/>
                    <a:pt x="11720" y="7246"/>
                  </a:cubicBezTo>
                  <a:lnTo>
                    <a:pt x="11720" y="4474"/>
                  </a:lnTo>
                  <a:cubicBezTo>
                    <a:pt x="11751" y="3938"/>
                    <a:pt x="11279" y="3466"/>
                    <a:pt x="10680" y="3466"/>
                  </a:cubicBezTo>
                  <a:lnTo>
                    <a:pt x="8254" y="3466"/>
                  </a:lnTo>
                  <a:lnTo>
                    <a:pt x="8254" y="1008"/>
                  </a:lnTo>
                  <a:cubicBezTo>
                    <a:pt x="8254" y="410"/>
                    <a:pt x="7782" y="0"/>
                    <a:pt x="72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" name="Google Shape;5471;p83"/>
          <p:cNvGrpSpPr/>
          <p:nvPr/>
        </p:nvGrpSpPr>
        <p:grpSpPr>
          <a:xfrm>
            <a:off x="5744419" y="2251330"/>
            <a:ext cx="639479" cy="726363"/>
            <a:chOff x="-28069875" y="3175300"/>
            <a:chExt cx="260725" cy="296150"/>
          </a:xfrm>
          <a:solidFill>
            <a:srgbClr val="013C83"/>
          </a:solidFill>
        </p:grpSpPr>
        <p:sp>
          <p:nvSpPr>
            <p:cNvPr id="66" name="Google Shape;5472;p83"/>
            <p:cNvSpPr/>
            <p:nvPr/>
          </p:nvSpPr>
          <p:spPr>
            <a:xfrm>
              <a:off x="-28059650" y="3192625"/>
              <a:ext cx="26025" cy="70125"/>
            </a:xfrm>
            <a:custGeom>
              <a:avLst/>
              <a:gdLst/>
              <a:ahLst/>
              <a:cxnLst/>
              <a:rect l="l" t="t" r="r" b="b"/>
              <a:pathLst>
                <a:path w="1041" h="2805" extrusionOk="0">
                  <a:moveTo>
                    <a:pt x="536" y="0"/>
                  </a:moveTo>
                  <a:cubicBezTo>
                    <a:pt x="253" y="0"/>
                    <a:pt x="1" y="252"/>
                    <a:pt x="1" y="536"/>
                  </a:cubicBezTo>
                  <a:lnTo>
                    <a:pt x="1" y="2458"/>
                  </a:lnTo>
                  <a:cubicBezTo>
                    <a:pt x="410" y="2458"/>
                    <a:pt x="757" y="2584"/>
                    <a:pt x="1040" y="2804"/>
                  </a:cubicBezTo>
                  <a:lnTo>
                    <a:pt x="1040" y="536"/>
                  </a:lnTo>
                  <a:cubicBezTo>
                    <a:pt x="1040" y="252"/>
                    <a:pt x="788" y="0"/>
                    <a:pt x="5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5473;p83"/>
            <p:cNvSpPr/>
            <p:nvPr/>
          </p:nvSpPr>
          <p:spPr>
            <a:xfrm>
              <a:off x="-27843050" y="3192625"/>
              <a:ext cx="26025" cy="69325"/>
            </a:xfrm>
            <a:custGeom>
              <a:avLst/>
              <a:gdLst/>
              <a:ahLst/>
              <a:cxnLst/>
              <a:rect l="l" t="t" r="r" b="b"/>
              <a:pathLst>
                <a:path w="1041" h="2773" extrusionOk="0">
                  <a:moveTo>
                    <a:pt x="536" y="0"/>
                  </a:moveTo>
                  <a:cubicBezTo>
                    <a:pt x="253" y="0"/>
                    <a:pt x="1" y="252"/>
                    <a:pt x="1" y="536"/>
                  </a:cubicBezTo>
                  <a:lnTo>
                    <a:pt x="1" y="2773"/>
                  </a:lnTo>
                  <a:cubicBezTo>
                    <a:pt x="284" y="2584"/>
                    <a:pt x="694" y="2426"/>
                    <a:pt x="1040" y="2426"/>
                  </a:cubicBezTo>
                  <a:lnTo>
                    <a:pt x="1040" y="536"/>
                  </a:lnTo>
                  <a:cubicBezTo>
                    <a:pt x="1040" y="252"/>
                    <a:pt x="788" y="0"/>
                    <a:pt x="5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5474;p83"/>
            <p:cNvSpPr/>
            <p:nvPr/>
          </p:nvSpPr>
          <p:spPr>
            <a:xfrm>
              <a:off x="-27973000" y="3202075"/>
              <a:ext cx="26000" cy="57525"/>
            </a:xfrm>
            <a:custGeom>
              <a:avLst/>
              <a:gdLst/>
              <a:ahLst/>
              <a:cxnLst/>
              <a:rect l="l" t="t" r="r" b="b"/>
              <a:pathLst>
                <a:path w="1040" h="2301" extrusionOk="0">
                  <a:moveTo>
                    <a:pt x="536" y="0"/>
                  </a:moveTo>
                  <a:cubicBezTo>
                    <a:pt x="252" y="0"/>
                    <a:pt x="0" y="221"/>
                    <a:pt x="0" y="504"/>
                  </a:cubicBezTo>
                  <a:lnTo>
                    <a:pt x="0" y="1954"/>
                  </a:lnTo>
                  <a:cubicBezTo>
                    <a:pt x="410" y="1985"/>
                    <a:pt x="756" y="2080"/>
                    <a:pt x="1040" y="2300"/>
                  </a:cubicBezTo>
                  <a:lnTo>
                    <a:pt x="1040" y="504"/>
                  </a:lnTo>
                  <a:cubicBezTo>
                    <a:pt x="1040" y="221"/>
                    <a:pt x="788" y="0"/>
                    <a:pt x="5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5475;p83"/>
            <p:cNvSpPr/>
            <p:nvPr/>
          </p:nvSpPr>
          <p:spPr>
            <a:xfrm>
              <a:off x="-27929675" y="3202075"/>
              <a:ext cx="26000" cy="57525"/>
            </a:xfrm>
            <a:custGeom>
              <a:avLst/>
              <a:gdLst/>
              <a:ahLst/>
              <a:cxnLst/>
              <a:rect l="l" t="t" r="r" b="b"/>
              <a:pathLst>
                <a:path w="1040" h="2301" extrusionOk="0">
                  <a:moveTo>
                    <a:pt x="536" y="0"/>
                  </a:moveTo>
                  <a:cubicBezTo>
                    <a:pt x="252" y="0"/>
                    <a:pt x="0" y="221"/>
                    <a:pt x="0" y="504"/>
                  </a:cubicBezTo>
                  <a:lnTo>
                    <a:pt x="0" y="2300"/>
                  </a:lnTo>
                  <a:cubicBezTo>
                    <a:pt x="315" y="2111"/>
                    <a:pt x="693" y="1985"/>
                    <a:pt x="1040" y="1954"/>
                  </a:cubicBezTo>
                  <a:lnTo>
                    <a:pt x="1040" y="504"/>
                  </a:lnTo>
                  <a:cubicBezTo>
                    <a:pt x="1040" y="221"/>
                    <a:pt x="788" y="0"/>
                    <a:pt x="5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5476;p83"/>
            <p:cNvSpPr/>
            <p:nvPr/>
          </p:nvSpPr>
          <p:spPr>
            <a:xfrm>
              <a:off x="-28016325" y="3175300"/>
              <a:ext cx="26025" cy="91375"/>
            </a:xfrm>
            <a:custGeom>
              <a:avLst/>
              <a:gdLst/>
              <a:ahLst/>
              <a:cxnLst/>
              <a:rect l="l" t="t" r="r" b="b"/>
              <a:pathLst>
                <a:path w="1041" h="3655" extrusionOk="0">
                  <a:moveTo>
                    <a:pt x="536" y="0"/>
                  </a:moveTo>
                  <a:cubicBezTo>
                    <a:pt x="253" y="0"/>
                    <a:pt x="1" y="221"/>
                    <a:pt x="1" y="504"/>
                  </a:cubicBezTo>
                  <a:lnTo>
                    <a:pt x="1" y="3655"/>
                  </a:lnTo>
                  <a:cubicBezTo>
                    <a:pt x="1" y="3655"/>
                    <a:pt x="1" y="3623"/>
                    <a:pt x="64" y="3623"/>
                  </a:cubicBezTo>
                  <a:cubicBezTo>
                    <a:pt x="284" y="3371"/>
                    <a:pt x="631" y="3182"/>
                    <a:pt x="1040" y="3056"/>
                  </a:cubicBezTo>
                  <a:lnTo>
                    <a:pt x="1040" y="504"/>
                  </a:lnTo>
                  <a:cubicBezTo>
                    <a:pt x="1040" y="221"/>
                    <a:pt x="788" y="0"/>
                    <a:pt x="5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5477;p83"/>
            <p:cNvSpPr/>
            <p:nvPr/>
          </p:nvSpPr>
          <p:spPr>
            <a:xfrm>
              <a:off x="-27886375" y="3176075"/>
              <a:ext cx="26025" cy="91400"/>
            </a:xfrm>
            <a:custGeom>
              <a:avLst/>
              <a:gdLst/>
              <a:ahLst/>
              <a:cxnLst/>
              <a:rect l="l" t="t" r="r" b="b"/>
              <a:pathLst>
                <a:path w="1041" h="3656" extrusionOk="0">
                  <a:moveTo>
                    <a:pt x="536" y="1"/>
                  </a:moveTo>
                  <a:cubicBezTo>
                    <a:pt x="253" y="1"/>
                    <a:pt x="1" y="221"/>
                    <a:pt x="1" y="505"/>
                  </a:cubicBezTo>
                  <a:lnTo>
                    <a:pt x="1" y="3088"/>
                  </a:lnTo>
                  <a:cubicBezTo>
                    <a:pt x="379" y="3151"/>
                    <a:pt x="726" y="3340"/>
                    <a:pt x="1041" y="3655"/>
                  </a:cubicBezTo>
                  <a:lnTo>
                    <a:pt x="1041" y="505"/>
                  </a:lnTo>
                  <a:cubicBezTo>
                    <a:pt x="1041" y="253"/>
                    <a:pt x="789" y="1"/>
                    <a:pt x="5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5478;p83"/>
            <p:cNvSpPr/>
            <p:nvPr/>
          </p:nvSpPr>
          <p:spPr>
            <a:xfrm>
              <a:off x="-28017900" y="3269025"/>
              <a:ext cx="161475" cy="133125"/>
            </a:xfrm>
            <a:custGeom>
              <a:avLst/>
              <a:gdLst/>
              <a:ahLst/>
              <a:cxnLst/>
              <a:rect l="l" t="t" r="r" b="b"/>
              <a:pathLst>
                <a:path w="6459" h="5325" extrusionOk="0">
                  <a:moveTo>
                    <a:pt x="1733" y="0"/>
                  </a:moveTo>
                  <a:cubicBezTo>
                    <a:pt x="1355" y="0"/>
                    <a:pt x="946" y="158"/>
                    <a:pt x="662" y="410"/>
                  </a:cubicBezTo>
                  <a:cubicBezTo>
                    <a:pt x="64" y="882"/>
                    <a:pt x="1" y="1639"/>
                    <a:pt x="347" y="2237"/>
                  </a:cubicBezTo>
                  <a:cubicBezTo>
                    <a:pt x="1324" y="2458"/>
                    <a:pt x="2048" y="3340"/>
                    <a:pt x="2174" y="4348"/>
                  </a:cubicBezTo>
                  <a:lnTo>
                    <a:pt x="3214" y="5325"/>
                  </a:lnTo>
                  <a:lnTo>
                    <a:pt x="4285" y="4348"/>
                  </a:lnTo>
                  <a:cubicBezTo>
                    <a:pt x="4380" y="3340"/>
                    <a:pt x="5073" y="2521"/>
                    <a:pt x="6113" y="2237"/>
                  </a:cubicBezTo>
                  <a:cubicBezTo>
                    <a:pt x="6459" y="1639"/>
                    <a:pt x="6333" y="882"/>
                    <a:pt x="5860" y="410"/>
                  </a:cubicBezTo>
                  <a:cubicBezTo>
                    <a:pt x="5577" y="158"/>
                    <a:pt x="5199" y="0"/>
                    <a:pt x="4789" y="0"/>
                  </a:cubicBezTo>
                  <a:cubicBezTo>
                    <a:pt x="4411" y="0"/>
                    <a:pt x="4002" y="158"/>
                    <a:pt x="3750" y="410"/>
                  </a:cubicBezTo>
                  <a:lnTo>
                    <a:pt x="3277" y="882"/>
                  </a:lnTo>
                  <a:lnTo>
                    <a:pt x="2805" y="410"/>
                  </a:lnTo>
                  <a:cubicBezTo>
                    <a:pt x="2521" y="158"/>
                    <a:pt x="2143" y="0"/>
                    <a:pt x="17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5479;p83"/>
            <p:cNvSpPr/>
            <p:nvPr/>
          </p:nvSpPr>
          <p:spPr>
            <a:xfrm>
              <a:off x="-27930475" y="3269800"/>
              <a:ext cx="121325" cy="201650"/>
            </a:xfrm>
            <a:custGeom>
              <a:avLst/>
              <a:gdLst/>
              <a:ahLst/>
              <a:cxnLst/>
              <a:rect l="l" t="t" r="r" b="b"/>
              <a:pathLst>
                <a:path w="4853" h="8066" extrusionOk="0">
                  <a:moveTo>
                    <a:pt x="4506" y="1"/>
                  </a:moveTo>
                  <a:cubicBezTo>
                    <a:pt x="3876" y="1"/>
                    <a:pt x="3403" y="505"/>
                    <a:pt x="3403" y="1198"/>
                  </a:cubicBezTo>
                  <a:lnTo>
                    <a:pt x="3403" y="2395"/>
                  </a:lnTo>
                  <a:cubicBezTo>
                    <a:pt x="3403" y="2584"/>
                    <a:pt x="3246" y="2742"/>
                    <a:pt x="3025" y="2742"/>
                  </a:cubicBezTo>
                  <a:cubicBezTo>
                    <a:pt x="2679" y="2742"/>
                    <a:pt x="2363" y="2868"/>
                    <a:pt x="2080" y="3025"/>
                  </a:cubicBezTo>
                  <a:cubicBezTo>
                    <a:pt x="1702" y="3372"/>
                    <a:pt x="1418" y="3939"/>
                    <a:pt x="1418" y="4474"/>
                  </a:cubicBezTo>
                  <a:lnTo>
                    <a:pt x="1418" y="5231"/>
                  </a:lnTo>
                  <a:cubicBezTo>
                    <a:pt x="1418" y="5420"/>
                    <a:pt x="1261" y="5577"/>
                    <a:pt x="1072" y="5577"/>
                  </a:cubicBezTo>
                  <a:cubicBezTo>
                    <a:pt x="883" y="5577"/>
                    <a:pt x="725" y="5420"/>
                    <a:pt x="725" y="5231"/>
                  </a:cubicBezTo>
                  <a:lnTo>
                    <a:pt x="1" y="5892"/>
                  </a:lnTo>
                  <a:lnTo>
                    <a:pt x="1" y="8066"/>
                  </a:lnTo>
                  <a:lnTo>
                    <a:pt x="3813" y="8066"/>
                  </a:lnTo>
                  <a:cubicBezTo>
                    <a:pt x="4033" y="8066"/>
                    <a:pt x="4191" y="7908"/>
                    <a:pt x="4191" y="7719"/>
                  </a:cubicBezTo>
                  <a:cubicBezTo>
                    <a:pt x="4191" y="7530"/>
                    <a:pt x="4033" y="7373"/>
                    <a:pt x="3813" y="7373"/>
                  </a:cubicBezTo>
                  <a:lnTo>
                    <a:pt x="3466" y="7373"/>
                  </a:lnTo>
                  <a:lnTo>
                    <a:pt x="3466" y="6270"/>
                  </a:lnTo>
                  <a:cubicBezTo>
                    <a:pt x="3466" y="6176"/>
                    <a:pt x="3498" y="6050"/>
                    <a:pt x="3592" y="6018"/>
                  </a:cubicBezTo>
                  <a:lnTo>
                    <a:pt x="4128" y="5420"/>
                  </a:lnTo>
                  <a:cubicBezTo>
                    <a:pt x="4600" y="4947"/>
                    <a:pt x="4852" y="4380"/>
                    <a:pt x="4852" y="3687"/>
                  </a:cubicBezTo>
                  <a:lnTo>
                    <a:pt x="4852" y="347"/>
                  </a:lnTo>
                  <a:cubicBezTo>
                    <a:pt x="4852" y="158"/>
                    <a:pt x="4695" y="1"/>
                    <a:pt x="45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5480;p83"/>
            <p:cNvSpPr/>
            <p:nvPr/>
          </p:nvSpPr>
          <p:spPr>
            <a:xfrm>
              <a:off x="-28069875" y="3271375"/>
              <a:ext cx="122875" cy="200075"/>
            </a:xfrm>
            <a:custGeom>
              <a:avLst/>
              <a:gdLst/>
              <a:ahLst/>
              <a:cxnLst/>
              <a:rect l="l" t="t" r="r" b="b"/>
              <a:pathLst>
                <a:path w="4915" h="8003" extrusionOk="0">
                  <a:moveTo>
                    <a:pt x="347" y="1"/>
                  </a:moveTo>
                  <a:cubicBezTo>
                    <a:pt x="158" y="1"/>
                    <a:pt x="0" y="158"/>
                    <a:pt x="0" y="379"/>
                  </a:cubicBezTo>
                  <a:lnTo>
                    <a:pt x="0" y="3718"/>
                  </a:lnTo>
                  <a:cubicBezTo>
                    <a:pt x="0" y="4348"/>
                    <a:pt x="221" y="4979"/>
                    <a:pt x="693" y="5451"/>
                  </a:cubicBezTo>
                  <a:lnTo>
                    <a:pt x="1323" y="5955"/>
                  </a:lnTo>
                  <a:cubicBezTo>
                    <a:pt x="1418" y="6018"/>
                    <a:pt x="1449" y="6113"/>
                    <a:pt x="1449" y="6207"/>
                  </a:cubicBezTo>
                  <a:lnTo>
                    <a:pt x="1449" y="7310"/>
                  </a:lnTo>
                  <a:lnTo>
                    <a:pt x="1103" y="7310"/>
                  </a:lnTo>
                  <a:cubicBezTo>
                    <a:pt x="882" y="7310"/>
                    <a:pt x="725" y="7467"/>
                    <a:pt x="725" y="7656"/>
                  </a:cubicBezTo>
                  <a:cubicBezTo>
                    <a:pt x="725" y="7845"/>
                    <a:pt x="882" y="8003"/>
                    <a:pt x="1103" y="8003"/>
                  </a:cubicBezTo>
                  <a:lnTo>
                    <a:pt x="4915" y="8003"/>
                  </a:lnTo>
                  <a:lnTo>
                    <a:pt x="4915" y="5829"/>
                  </a:lnTo>
                  <a:lnTo>
                    <a:pt x="4190" y="5168"/>
                  </a:lnTo>
                  <a:cubicBezTo>
                    <a:pt x="4190" y="5357"/>
                    <a:pt x="4033" y="5514"/>
                    <a:pt x="3844" y="5514"/>
                  </a:cubicBezTo>
                  <a:cubicBezTo>
                    <a:pt x="3655" y="5514"/>
                    <a:pt x="3497" y="5357"/>
                    <a:pt x="3497" y="5168"/>
                  </a:cubicBezTo>
                  <a:lnTo>
                    <a:pt x="3497" y="4411"/>
                  </a:lnTo>
                  <a:cubicBezTo>
                    <a:pt x="3497" y="3876"/>
                    <a:pt x="3214" y="3372"/>
                    <a:pt x="2741" y="3057"/>
                  </a:cubicBezTo>
                  <a:cubicBezTo>
                    <a:pt x="2458" y="2899"/>
                    <a:pt x="2143" y="2773"/>
                    <a:pt x="1796" y="2773"/>
                  </a:cubicBezTo>
                  <a:cubicBezTo>
                    <a:pt x="1607" y="2773"/>
                    <a:pt x="1449" y="2616"/>
                    <a:pt x="1449" y="2427"/>
                  </a:cubicBezTo>
                  <a:lnTo>
                    <a:pt x="1449" y="1229"/>
                  </a:lnTo>
                  <a:cubicBezTo>
                    <a:pt x="1449" y="473"/>
                    <a:pt x="945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Прямоугольник 13"/>
          <p:cNvSpPr/>
          <p:nvPr/>
        </p:nvSpPr>
        <p:spPr>
          <a:xfrm>
            <a:off x="827670" y="4236942"/>
            <a:ext cx="79076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</a:rPr>
              <a:t>Наша задача 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- </a:t>
            </a:r>
            <a:r>
              <a:rPr lang="ru-RU" b="1" dirty="0">
                <a:latin typeface="Verdana" panose="020B0604030504040204" pitchFamily="34" charset="0"/>
                <a:ea typeface="Verdana" panose="020B0604030504040204" pitchFamily="34" charset="0"/>
              </a:rPr>
              <a:t>сохранить и поддержать </a:t>
            </a:r>
            <a:r>
              <a:rPr lang="ru-RU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пенсионеров </a:t>
            </a:r>
            <a:r>
              <a:rPr lang="ru-RU" b="1" dirty="0">
                <a:latin typeface="Verdana" panose="020B0604030504040204" pitchFamily="34" charset="0"/>
                <a:ea typeface="Verdana" panose="020B0604030504040204" pitchFamily="34" charset="0"/>
              </a:rPr>
              <a:t>и инвалидов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, </a:t>
            </a:r>
            <a:r>
              <a:rPr lang="ru-RU" b="1" dirty="0">
                <a:latin typeface="Verdana" panose="020B0604030504040204" pitchFamily="34" charset="0"/>
                <a:ea typeface="Verdana" panose="020B0604030504040204" pitchFamily="34" charset="0"/>
              </a:rPr>
              <a:t>улучшить их жизнь и содействовать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 в решении злободневных проблем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Grp="1" noChangeAspect="1"/>
          </p:cNvPicPr>
          <p:nvPr>
            <p:ph type="pic" idx="2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09" r="8809"/>
          <a:stretch>
            <a:fillRect/>
          </a:stretch>
        </p:blipFill>
        <p:spPr>
          <a:xfrm>
            <a:off x="5938391" y="-37538"/>
            <a:ext cx="3229800" cy="5231125"/>
          </a:xfrm>
        </p:spPr>
      </p:pic>
      <p:sp>
        <p:nvSpPr>
          <p:cNvPr id="354" name="Google Shape;354;p37"/>
          <p:cNvSpPr/>
          <p:nvPr/>
        </p:nvSpPr>
        <p:spPr>
          <a:xfrm rot="5400000">
            <a:off x="2504753" y="1778552"/>
            <a:ext cx="7106259" cy="378925"/>
          </a:xfrm>
          <a:custGeom>
            <a:avLst/>
            <a:gdLst/>
            <a:ahLst/>
            <a:cxnLst/>
            <a:rect l="l" t="t" r="r" b="b"/>
            <a:pathLst>
              <a:path w="7106259" h="1665604" extrusionOk="0">
                <a:moveTo>
                  <a:pt x="7106260" y="1665604"/>
                </a:moveTo>
                <a:lnTo>
                  <a:pt x="10435" y="1665604"/>
                </a:lnTo>
                <a:cubicBezTo>
                  <a:pt x="-1446" y="1612889"/>
                  <a:pt x="-3864" y="1563730"/>
                  <a:pt x="6736" y="1520192"/>
                </a:cubicBezTo>
                <a:cubicBezTo>
                  <a:pt x="76596" y="1232924"/>
                  <a:pt x="438775" y="1438380"/>
                  <a:pt x="630287" y="1461074"/>
                </a:cubicBezTo>
                <a:cubicBezTo>
                  <a:pt x="914353" y="1494723"/>
                  <a:pt x="1205463" y="1424507"/>
                  <a:pt x="1413337" y="1239896"/>
                </a:cubicBezTo>
                <a:cubicBezTo>
                  <a:pt x="1619860" y="1056423"/>
                  <a:pt x="1739661" y="792845"/>
                  <a:pt x="1883722" y="553527"/>
                </a:cubicBezTo>
                <a:cubicBezTo>
                  <a:pt x="2027782" y="314137"/>
                  <a:pt x="2218441" y="81790"/>
                  <a:pt x="2490555" y="17763"/>
                </a:cubicBezTo>
                <a:cubicBezTo>
                  <a:pt x="2831036" y="-62413"/>
                  <a:pt x="3194425" y="141833"/>
                  <a:pt x="3491439" y="369485"/>
                </a:cubicBezTo>
                <a:cubicBezTo>
                  <a:pt x="3788524" y="597136"/>
                  <a:pt x="4080274" y="865694"/>
                  <a:pt x="4433418" y="948431"/>
                </a:cubicBezTo>
                <a:cubicBezTo>
                  <a:pt x="5060455" y="1095266"/>
                  <a:pt x="5666719" y="607452"/>
                  <a:pt x="6287070" y="792632"/>
                </a:cubicBezTo>
                <a:cubicBezTo>
                  <a:pt x="6669169" y="906742"/>
                  <a:pt x="6966040" y="1265080"/>
                  <a:pt x="7101279" y="1651091"/>
                </a:cubicBezTo>
                <a:cubicBezTo>
                  <a:pt x="7102987" y="1655929"/>
                  <a:pt x="7104623" y="1660766"/>
                  <a:pt x="7106260" y="1665604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356" name="Google Shape;356;p37"/>
          <p:cNvSpPr txBox="1">
            <a:spLocks noGrp="1"/>
          </p:cNvSpPr>
          <p:nvPr>
            <p:ph type="title"/>
          </p:nvPr>
        </p:nvSpPr>
        <p:spPr>
          <a:xfrm>
            <a:off x="678525" y="248559"/>
            <a:ext cx="5162452" cy="91076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/>
              <a:t>Региональная программа  </a:t>
            </a:r>
            <a:br>
              <a:rPr lang="ru-RU" sz="2400" b="1" dirty="0" smtClean="0"/>
            </a:br>
            <a:r>
              <a:rPr lang="ru-RU" sz="2400" b="1" dirty="0" smtClean="0"/>
              <a:t>«Активное долголетие»</a:t>
            </a:r>
            <a:endParaRPr sz="2400" b="1" dirty="0"/>
          </a:p>
        </p:txBody>
      </p:sp>
      <p:pic>
        <p:nvPicPr>
          <p:cNvPr id="369" name="Google Shape;369;p3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5400000" flipH="1">
            <a:off x="7693338" y="4720663"/>
            <a:ext cx="2251259" cy="135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70" name="Google Shape;370;p3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5400000" flipH="1">
            <a:off x="8065489" y="4050296"/>
            <a:ext cx="1809750" cy="8191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71" name="Google Shape;371;p37"/>
          <p:cNvGrpSpPr/>
          <p:nvPr/>
        </p:nvGrpSpPr>
        <p:grpSpPr>
          <a:xfrm rot="-5400000">
            <a:off x="4532025" y="1318275"/>
            <a:ext cx="79950" cy="6960850"/>
            <a:chOff x="8390800" y="-2663175"/>
            <a:chExt cx="79950" cy="6960850"/>
          </a:xfrm>
        </p:grpSpPr>
        <p:pic>
          <p:nvPicPr>
            <p:cNvPr id="372" name="Google Shape;372;p37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 flipH="1">
              <a:off x="8390800" y="-2663175"/>
              <a:ext cx="79950" cy="34899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3" name="Google Shape;373;p37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 rot="10800000">
              <a:off x="8390800" y="807725"/>
              <a:ext cx="79950" cy="34899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6" name="Овал 15"/>
          <p:cNvSpPr/>
          <p:nvPr/>
        </p:nvSpPr>
        <p:spPr>
          <a:xfrm>
            <a:off x="678525" y="1371601"/>
            <a:ext cx="560728" cy="56072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8" name="Google Shape;5218;p82"/>
          <p:cNvGrpSpPr/>
          <p:nvPr/>
        </p:nvGrpSpPr>
        <p:grpSpPr>
          <a:xfrm>
            <a:off x="789260" y="1482337"/>
            <a:ext cx="339253" cy="339253"/>
            <a:chOff x="1492675" y="4992125"/>
            <a:chExt cx="481825" cy="481825"/>
          </a:xfrm>
          <a:solidFill>
            <a:schemeClr val="bg1"/>
          </a:solidFill>
        </p:grpSpPr>
        <p:sp>
          <p:nvSpPr>
            <p:cNvPr id="39" name="Google Shape;5219;p82"/>
            <p:cNvSpPr/>
            <p:nvPr/>
          </p:nvSpPr>
          <p:spPr>
            <a:xfrm>
              <a:off x="1492675" y="4992125"/>
              <a:ext cx="481825" cy="481825"/>
            </a:xfrm>
            <a:custGeom>
              <a:avLst/>
              <a:gdLst/>
              <a:ahLst/>
              <a:cxnLst/>
              <a:rect l="l" t="t" r="r" b="b"/>
              <a:pathLst>
                <a:path w="19273" h="19273" extrusionOk="0">
                  <a:moveTo>
                    <a:pt x="12728" y="5990"/>
                  </a:moveTo>
                  <a:cubicBezTo>
                    <a:pt x="13161" y="5990"/>
                    <a:pt x="13595" y="6156"/>
                    <a:pt x="13925" y="6487"/>
                  </a:cubicBezTo>
                  <a:cubicBezTo>
                    <a:pt x="14587" y="7149"/>
                    <a:pt x="14587" y="8221"/>
                    <a:pt x="13928" y="8884"/>
                  </a:cubicBezTo>
                  <a:lnTo>
                    <a:pt x="10028" y="12780"/>
                  </a:lnTo>
                  <a:cubicBezTo>
                    <a:pt x="9709" y="13100"/>
                    <a:pt x="9278" y="13280"/>
                    <a:pt x="8830" y="13280"/>
                  </a:cubicBezTo>
                  <a:lnTo>
                    <a:pt x="8815" y="13280"/>
                  </a:lnTo>
                  <a:cubicBezTo>
                    <a:pt x="8811" y="13280"/>
                    <a:pt x="8807" y="13280"/>
                    <a:pt x="8804" y="13280"/>
                  </a:cubicBezTo>
                  <a:cubicBezTo>
                    <a:pt x="8362" y="13280"/>
                    <a:pt x="7936" y="13103"/>
                    <a:pt x="7622" y="12789"/>
                  </a:cubicBezTo>
                  <a:lnTo>
                    <a:pt x="5346" y="10528"/>
                  </a:lnTo>
                  <a:cubicBezTo>
                    <a:pt x="4632" y="9877"/>
                    <a:pt x="4605" y="8760"/>
                    <a:pt x="5288" y="8077"/>
                  </a:cubicBezTo>
                  <a:cubicBezTo>
                    <a:pt x="5620" y="7745"/>
                    <a:pt x="6053" y="7581"/>
                    <a:pt x="6485" y="7581"/>
                  </a:cubicBezTo>
                  <a:cubicBezTo>
                    <a:pt x="6944" y="7581"/>
                    <a:pt x="7402" y="7766"/>
                    <a:pt x="7737" y="8134"/>
                  </a:cubicBezTo>
                  <a:lnTo>
                    <a:pt x="8812" y="9206"/>
                  </a:lnTo>
                  <a:lnTo>
                    <a:pt x="11531" y="6487"/>
                  </a:lnTo>
                  <a:cubicBezTo>
                    <a:pt x="11861" y="6156"/>
                    <a:pt x="12294" y="5990"/>
                    <a:pt x="12728" y="5990"/>
                  </a:cubicBezTo>
                  <a:close/>
                  <a:moveTo>
                    <a:pt x="9637" y="1"/>
                  </a:moveTo>
                  <a:cubicBezTo>
                    <a:pt x="7095" y="1"/>
                    <a:pt x="4686" y="1012"/>
                    <a:pt x="2849" y="2849"/>
                  </a:cubicBezTo>
                  <a:cubicBezTo>
                    <a:pt x="1013" y="4686"/>
                    <a:pt x="1" y="7098"/>
                    <a:pt x="1" y="9637"/>
                  </a:cubicBezTo>
                  <a:cubicBezTo>
                    <a:pt x="1" y="12175"/>
                    <a:pt x="1013" y="14587"/>
                    <a:pt x="2849" y="16424"/>
                  </a:cubicBezTo>
                  <a:cubicBezTo>
                    <a:pt x="4686" y="18261"/>
                    <a:pt x="7095" y="19273"/>
                    <a:pt x="9637" y="19273"/>
                  </a:cubicBezTo>
                  <a:cubicBezTo>
                    <a:pt x="12175" y="19273"/>
                    <a:pt x="14584" y="18261"/>
                    <a:pt x="16421" y="16424"/>
                  </a:cubicBezTo>
                  <a:cubicBezTo>
                    <a:pt x="18258" y="14587"/>
                    <a:pt x="19273" y="12175"/>
                    <a:pt x="19273" y="9637"/>
                  </a:cubicBezTo>
                  <a:cubicBezTo>
                    <a:pt x="19273" y="7098"/>
                    <a:pt x="18258" y="4686"/>
                    <a:pt x="16421" y="2849"/>
                  </a:cubicBezTo>
                  <a:cubicBezTo>
                    <a:pt x="14584" y="1012"/>
                    <a:pt x="12175" y="1"/>
                    <a:pt x="96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40" name="Google Shape;5220;p82"/>
            <p:cNvSpPr/>
            <p:nvPr/>
          </p:nvSpPr>
          <p:spPr>
            <a:xfrm>
              <a:off x="1639625" y="5170175"/>
              <a:ext cx="190100" cy="125750"/>
            </a:xfrm>
            <a:custGeom>
              <a:avLst/>
              <a:gdLst/>
              <a:ahLst/>
              <a:cxnLst/>
              <a:rect l="l" t="t" r="r" b="b"/>
              <a:pathLst>
                <a:path w="7604" h="5030" extrusionOk="0">
                  <a:moveTo>
                    <a:pt x="6852" y="0"/>
                  </a:moveTo>
                  <a:cubicBezTo>
                    <a:pt x="6851" y="0"/>
                    <a:pt x="6850" y="0"/>
                    <a:pt x="6848" y="0"/>
                  </a:cubicBezTo>
                  <a:cubicBezTo>
                    <a:pt x="6698" y="0"/>
                    <a:pt x="6556" y="57"/>
                    <a:pt x="6451" y="163"/>
                  </a:cubicBezTo>
                  <a:lnTo>
                    <a:pt x="3334" y="3279"/>
                  </a:lnTo>
                  <a:cubicBezTo>
                    <a:pt x="3224" y="3391"/>
                    <a:pt x="3080" y="3447"/>
                    <a:pt x="2935" y="3447"/>
                  </a:cubicBezTo>
                  <a:cubicBezTo>
                    <a:pt x="2791" y="3447"/>
                    <a:pt x="2646" y="3391"/>
                    <a:pt x="2536" y="3279"/>
                  </a:cubicBezTo>
                  <a:cubicBezTo>
                    <a:pt x="2533" y="3279"/>
                    <a:pt x="2533" y="3279"/>
                    <a:pt x="2530" y="3276"/>
                  </a:cubicBezTo>
                  <a:cubicBezTo>
                    <a:pt x="2521" y="3267"/>
                    <a:pt x="2509" y="3255"/>
                    <a:pt x="2497" y="3246"/>
                  </a:cubicBezTo>
                  <a:lnTo>
                    <a:pt x="1061" y="1810"/>
                  </a:lnTo>
                  <a:cubicBezTo>
                    <a:pt x="948" y="1678"/>
                    <a:pt x="789" y="1611"/>
                    <a:pt x="629" y="1611"/>
                  </a:cubicBezTo>
                  <a:cubicBezTo>
                    <a:pt x="486" y="1611"/>
                    <a:pt x="342" y="1666"/>
                    <a:pt x="233" y="1777"/>
                  </a:cubicBezTo>
                  <a:cubicBezTo>
                    <a:pt x="1" y="2009"/>
                    <a:pt x="16" y="2391"/>
                    <a:pt x="266" y="2605"/>
                  </a:cubicBezTo>
                  <a:lnTo>
                    <a:pt x="2542" y="4869"/>
                  </a:lnTo>
                  <a:cubicBezTo>
                    <a:pt x="2645" y="4972"/>
                    <a:pt x="2782" y="5029"/>
                    <a:pt x="2926" y="5029"/>
                  </a:cubicBezTo>
                  <a:cubicBezTo>
                    <a:pt x="2929" y="5029"/>
                    <a:pt x="2933" y="5029"/>
                    <a:pt x="2937" y="5029"/>
                  </a:cubicBezTo>
                  <a:lnTo>
                    <a:pt x="2943" y="5029"/>
                  </a:lnTo>
                  <a:cubicBezTo>
                    <a:pt x="3096" y="5029"/>
                    <a:pt x="3241" y="4969"/>
                    <a:pt x="3352" y="4860"/>
                  </a:cubicBezTo>
                  <a:lnTo>
                    <a:pt x="7249" y="964"/>
                  </a:lnTo>
                  <a:cubicBezTo>
                    <a:pt x="7603" y="606"/>
                    <a:pt x="7352" y="0"/>
                    <a:pt x="68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1268977" y="1390354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утверждена постановлением </a:t>
            </a:r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</a:rPr>
              <a:t>Правительства 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Ростовской области от 28.12.2024 № 185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69713" y="2208661"/>
            <a:ext cx="20088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/>
              <a:t>Цель программы:</a:t>
            </a:r>
            <a:endParaRPr lang="ru-RU" sz="16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685627" y="2633952"/>
            <a:ext cx="46274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увеличение </a:t>
            </a:r>
            <a:r>
              <a:rPr lang="ru-RU" dirty="0" smtClean="0"/>
              <a:t>продолжительности </a:t>
            </a:r>
            <a:r>
              <a:rPr lang="ru-RU" dirty="0"/>
              <a:t>здоровой жизни граждан старшего поколения в Ростовской области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685627" y="3262116"/>
            <a:ext cx="300114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/>
              <a:t>Целевая группа населения:</a:t>
            </a:r>
            <a:endParaRPr lang="ru-RU" sz="1600" b="1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685627" y="3690018"/>
            <a:ext cx="462740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женщины</a:t>
            </a:r>
            <a:r>
              <a:rPr lang="ru-RU" dirty="0"/>
              <a:t>, достигшие возраста 60 </a:t>
            </a:r>
            <a:r>
              <a:rPr lang="ru-RU" dirty="0" smtClean="0"/>
              <a:t>лет;</a:t>
            </a:r>
          </a:p>
          <a:p>
            <a:r>
              <a:rPr lang="ru-RU" dirty="0" smtClean="0"/>
              <a:t>мужчины</a:t>
            </a:r>
            <a:r>
              <a:rPr lang="ru-RU" dirty="0"/>
              <a:t>, достигшие возраста 65 </a:t>
            </a:r>
            <a:r>
              <a:rPr lang="ru-RU" dirty="0" smtClean="0"/>
              <a:t>лет;</a:t>
            </a:r>
          </a:p>
          <a:p>
            <a:r>
              <a:rPr lang="ru-RU" dirty="0" smtClean="0"/>
              <a:t>инвалиды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USER\Desktop\фото\ГТО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119" t="15421" r="14018" b="162"/>
          <a:stretch/>
        </p:blipFill>
        <p:spPr bwMode="auto">
          <a:xfrm>
            <a:off x="6026614" y="0"/>
            <a:ext cx="3157268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323850" y="4218332"/>
            <a:ext cx="5489089" cy="683629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4" name="Google Shape;354;p37"/>
          <p:cNvSpPr/>
          <p:nvPr/>
        </p:nvSpPr>
        <p:spPr>
          <a:xfrm rot="5400000">
            <a:off x="2543487" y="1740875"/>
            <a:ext cx="7106259" cy="378925"/>
          </a:xfrm>
          <a:custGeom>
            <a:avLst/>
            <a:gdLst/>
            <a:ahLst/>
            <a:cxnLst/>
            <a:rect l="l" t="t" r="r" b="b"/>
            <a:pathLst>
              <a:path w="7106259" h="1665604" extrusionOk="0">
                <a:moveTo>
                  <a:pt x="7106260" y="1665604"/>
                </a:moveTo>
                <a:lnTo>
                  <a:pt x="10435" y="1665604"/>
                </a:lnTo>
                <a:cubicBezTo>
                  <a:pt x="-1446" y="1612889"/>
                  <a:pt x="-3864" y="1563730"/>
                  <a:pt x="6736" y="1520192"/>
                </a:cubicBezTo>
                <a:cubicBezTo>
                  <a:pt x="76596" y="1232924"/>
                  <a:pt x="438775" y="1438380"/>
                  <a:pt x="630287" y="1461074"/>
                </a:cubicBezTo>
                <a:cubicBezTo>
                  <a:pt x="914353" y="1494723"/>
                  <a:pt x="1205463" y="1424507"/>
                  <a:pt x="1413337" y="1239896"/>
                </a:cubicBezTo>
                <a:cubicBezTo>
                  <a:pt x="1619860" y="1056423"/>
                  <a:pt x="1739661" y="792845"/>
                  <a:pt x="1883722" y="553527"/>
                </a:cubicBezTo>
                <a:cubicBezTo>
                  <a:pt x="2027782" y="314137"/>
                  <a:pt x="2218441" y="81790"/>
                  <a:pt x="2490555" y="17763"/>
                </a:cubicBezTo>
                <a:cubicBezTo>
                  <a:pt x="2831036" y="-62413"/>
                  <a:pt x="3194425" y="141833"/>
                  <a:pt x="3491439" y="369485"/>
                </a:cubicBezTo>
                <a:cubicBezTo>
                  <a:pt x="3788524" y="597136"/>
                  <a:pt x="4080274" y="865694"/>
                  <a:pt x="4433418" y="948431"/>
                </a:cubicBezTo>
                <a:cubicBezTo>
                  <a:pt x="5060455" y="1095266"/>
                  <a:pt x="5666719" y="607452"/>
                  <a:pt x="6287070" y="792632"/>
                </a:cubicBezTo>
                <a:cubicBezTo>
                  <a:pt x="6669169" y="906742"/>
                  <a:pt x="6966040" y="1265080"/>
                  <a:pt x="7101279" y="1651091"/>
                </a:cubicBezTo>
                <a:cubicBezTo>
                  <a:pt x="7102987" y="1655929"/>
                  <a:pt x="7104623" y="1660766"/>
                  <a:pt x="7106260" y="1665604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356" name="Google Shape;356;p37"/>
          <p:cNvSpPr txBox="1">
            <a:spLocks noGrp="1"/>
          </p:cNvSpPr>
          <p:nvPr>
            <p:ph type="title"/>
          </p:nvPr>
        </p:nvSpPr>
        <p:spPr>
          <a:xfrm>
            <a:off x="678525" y="24856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/>
              <a:t>Региональная программа  </a:t>
            </a:r>
            <a:br>
              <a:rPr lang="ru-RU" sz="2400" b="1" dirty="0" smtClean="0"/>
            </a:br>
            <a:r>
              <a:rPr lang="ru-RU" sz="2400" b="1" dirty="0" smtClean="0"/>
              <a:t>«Активное долголетие»</a:t>
            </a:r>
            <a:endParaRPr sz="2400" b="1" dirty="0"/>
          </a:p>
        </p:txBody>
      </p:sp>
      <p:pic>
        <p:nvPicPr>
          <p:cNvPr id="369" name="Google Shape;369;p3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5400000" flipH="1">
            <a:off x="8058253" y="4785409"/>
            <a:ext cx="2251259" cy="135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70" name="Google Shape;370;p3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5400000" flipH="1">
            <a:off x="8065489" y="4050296"/>
            <a:ext cx="1809750" cy="81915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Овал 15"/>
          <p:cNvSpPr/>
          <p:nvPr/>
        </p:nvSpPr>
        <p:spPr>
          <a:xfrm>
            <a:off x="645529" y="1485547"/>
            <a:ext cx="560728" cy="56072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335154" y="1442745"/>
            <a:ext cx="32601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dirty="0">
                <a:latin typeface="Verdana" panose="020B0604030504040204" pitchFamily="34" charset="0"/>
                <a:ea typeface="Verdana" panose="020B0604030504040204" pitchFamily="34" charset="0"/>
              </a:rPr>
              <a:t>формирование здорового образа жизни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396631" y="4283147"/>
            <a:ext cx="534352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 программе «Активное долголетие» задействовано </a:t>
            </a:r>
          </a:p>
          <a:p>
            <a:pPr algn="ctr"/>
            <a:r>
              <a:rPr lang="ru-RU" sz="1600" b="1" u="sng" dirty="0" smtClean="0">
                <a:solidFill>
                  <a:schemeClr val="bg1"/>
                </a:solidFill>
              </a:rPr>
              <a:t>53 получателя социальных услуг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714" t="23203" r="31283" b="23976"/>
          <a:stretch/>
        </p:blipFill>
        <p:spPr>
          <a:xfrm>
            <a:off x="4678837" y="0"/>
            <a:ext cx="2456633" cy="1847971"/>
          </a:xfrm>
          <a:prstGeom prst="rect">
            <a:avLst/>
          </a:prstGeom>
        </p:spPr>
      </p:pic>
      <p:sp>
        <p:nvSpPr>
          <p:cNvPr id="28" name="Овал 27"/>
          <p:cNvSpPr/>
          <p:nvPr/>
        </p:nvSpPr>
        <p:spPr>
          <a:xfrm>
            <a:off x="656405" y="2371716"/>
            <a:ext cx="560728" cy="56072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668055" y="3254677"/>
            <a:ext cx="560728" cy="560728"/>
          </a:xfrm>
          <a:prstGeom prst="ellipse">
            <a:avLst/>
          </a:prstGeom>
          <a:solidFill>
            <a:srgbClr val="FAC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1335154" y="232891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800" dirty="0">
                <a:latin typeface="Verdana" panose="020B0604030504040204" pitchFamily="34" charset="0"/>
                <a:ea typeface="Verdana" panose="020B0604030504040204" pitchFamily="34" charset="0"/>
              </a:rPr>
              <a:t>активное участие человека в жизни общества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1335154" y="3211909"/>
            <a:ext cx="46515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dirty="0">
                <a:latin typeface="Verdana" panose="020B0604030504040204" pitchFamily="34" charset="0"/>
                <a:ea typeface="Verdana" panose="020B0604030504040204" pitchFamily="34" charset="0"/>
              </a:rPr>
              <a:t>увеличение </a:t>
            </a:r>
            <a:r>
              <a:rPr lang="ru-RU" sz="1800" dirty="0" smtClean="0">
                <a:latin typeface="Verdana" panose="020B0604030504040204" pitchFamily="34" charset="0"/>
                <a:ea typeface="Verdana" panose="020B0604030504040204" pitchFamily="34" charset="0"/>
              </a:rPr>
              <a:t>продолжительности качественной </a:t>
            </a:r>
            <a:r>
              <a:rPr lang="ru-RU" sz="1800" dirty="0">
                <a:latin typeface="Verdana" panose="020B0604030504040204" pitchFamily="34" charset="0"/>
                <a:ea typeface="Verdana" panose="020B0604030504040204" pitchFamily="34" charset="0"/>
              </a:rPr>
              <a:t>жизни</a:t>
            </a:r>
          </a:p>
        </p:txBody>
      </p:sp>
      <p:grpSp>
        <p:nvGrpSpPr>
          <p:cNvPr id="41" name="Google Shape;4852;p82"/>
          <p:cNvGrpSpPr/>
          <p:nvPr/>
        </p:nvGrpSpPr>
        <p:grpSpPr>
          <a:xfrm>
            <a:off x="786384" y="2454589"/>
            <a:ext cx="305386" cy="338602"/>
            <a:chOff x="3300325" y="249875"/>
            <a:chExt cx="433725" cy="480900"/>
          </a:xfrm>
          <a:solidFill>
            <a:schemeClr val="bg1"/>
          </a:solidFill>
        </p:grpSpPr>
        <p:sp>
          <p:nvSpPr>
            <p:cNvPr id="42" name="Google Shape;4853;p82"/>
            <p:cNvSpPr/>
            <p:nvPr/>
          </p:nvSpPr>
          <p:spPr>
            <a:xfrm>
              <a:off x="3610875" y="334550"/>
              <a:ext cx="56475" cy="28250"/>
            </a:xfrm>
            <a:custGeom>
              <a:avLst/>
              <a:gdLst/>
              <a:ahLst/>
              <a:cxnLst/>
              <a:rect l="l" t="t" r="r" b="b"/>
              <a:pathLst>
                <a:path w="2259" h="1130" extrusionOk="0">
                  <a:moveTo>
                    <a:pt x="566" y="0"/>
                  </a:moveTo>
                  <a:cubicBezTo>
                    <a:pt x="253" y="0"/>
                    <a:pt x="0" y="253"/>
                    <a:pt x="0" y="567"/>
                  </a:cubicBezTo>
                  <a:cubicBezTo>
                    <a:pt x="0" y="877"/>
                    <a:pt x="253" y="1130"/>
                    <a:pt x="566" y="1130"/>
                  </a:cubicBezTo>
                  <a:lnTo>
                    <a:pt x="1696" y="1130"/>
                  </a:lnTo>
                  <a:cubicBezTo>
                    <a:pt x="2006" y="1130"/>
                    <a:pt x="2259" y="877"/>
                    <a:pt x="2259" y="567"/>
                  </a:cubicBezTo>
                  <a:cubicBezTo>
                    <a:pt x="2259" y="253"/>
                    <a:pt x="2006" y="0"/>
                    <a:pt x="16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43" name="Google Shape;4854;p82"/>
            <p:cNvSpPr/>
            <p:nvPr/>
          </p:nvSpPr>
          <p:spPr>
            <a:xfrm>
              <a:off x="3467675" y="249875"/>
              <a:ext cx="46400" cy="56475"/>
            </a:xfrm>
            <a:custGeom>
              <a:avLst/>
              <a:gdLst/>
              <a:ahLst/>
              <a:cxnLst/>
              <a:rect l="l" t="t" r="r" b="b"/>
              <a:pathLst>
                <a:path w="1856" h="2259" extrusionOk="0">
                  <a:moveTo>
                    <a:pt x="647" y="1"/>
                  </a:moveTo>
                  <a:cubicBezTo>
                    <a:pt x="562" y="1"/>
                    <a:pt x="476" y="20"/>
                    <a:pt x="395" y="60"/>
                  </a:cubicBezTo>
                  <a:cubicBezTo>
                    <a:pt x="115" y="198"/>
                    <a:pt x="1" y="539"/>
                    <a:pt x="142" y="819"/>
                  </a:cubicBezTo>
                  <a:lnTo>
                    <a:pt x="705" y="1948"/>
                  </a:lnTo>
                  <a:cubicBezTo>
                    <a:pt x="806" y="2144"/>
                    <a:pt x="1004" y="2259"/>
                    <a:pt x="1211" y="2259"/>
                  </a:cubicBezTo>
                  <a:cubicBezTo>
                    <a:pt x="1296" y="2259"/>
                    <a:pt x="1383" y="2239"/>
                    <a:pt x="1464" y="2198"/>
                  </a:cubicBezTo>
                  <a:cubicBezTo>
                    <a:pt x="1744" y="2059"/>
                    <a:pt x="1856" y="1722"/>
                    <a:pt x="1717" y="1442"/>
                  </a:cubicBezTo>
                  <a:lnTo>
                    <a:pt x="1151" y="313"/>
                  </a:lnTo>
                  <a:cubicBezTo>
                    <a:pt x="1053" y="114"/>
                    <a:pt x="853" y="1"/>
                    <a:pt x="6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46" name="Google Shape;4855;p82"/>
            <p:cNvSpPr/>
            <p:nvPr/>
          </p:nvSpPr>
          <p:spPr>
            <a:xfrm>
              <a:off x="3566525" y="249875"/>
              <a:ext cx="46400" cy="56475"/>
            </a:xfrm>
            <a:custGeom>
              <a:avLst/>
              <a:gdLst/>
              <a:ahLst/>
              <a:cxnLst/>
              <a:rect l="l" t="t" r="r" b="b"/>
              <a:pathLst>
                <a:path w="1856" h="2259" extrusionOk="0">
                  <a:moveTo>
                    <a:pt x="1210" y="1"/>
                  </a:moveTo>
                  <a:cubicBezTo>
                    <a:pt x="1003" y="1"/>
                    <a:pt x="803" y="114"/>
                    <a:pt x="705" y="313"/>
                  </a:cubicBezTo>
                  <a:lnTo>
                    <a:pt x="139" y="1442"/>
                  </a:lnTo>
                  <a:cubicBezTo>
                    <a:pt x="1" y="1719"/>
                    <a:pt x="115" y="2059"/>
                    <a:pt x="392" y="2198"/>
                  </a:cubicBezTo>
                  <a:cubicBezTo>
                    <a:pt x="474" y="2239"/>
                    <a:pt x="561" y="2259"/>
                    <a:pt x="646" y="2259"/>
                  </a:cubicBezTo>
                  <a:cubicBezTo>
                    <a:pt x="852" y="2259"/>
                    <a:pt x="1051" y="2144"/>
                    <a:pt x="1151" y="1948"/>
                  </a:cubicBezTo>
                  <a:lnTo>
                    <a:pt x="1714" y="819"/>
                  </a:lnTo>
                  <a:cubicBezTo>
                    <a:pt x="1856" y="539"/>
                    <a:pt x="1741" y="198"/>
                    <a:pt x="1461" y="60"/>
                  </a:cubicBezTo>
                  <a:cubicBezTo>
                    <a:pt x="1381" y="20"/>
                    <a:pt x="1295" y="1"/>
                    <a:pt x="12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47" name="Google Shape;4856;p82"/>
            <p:cNvSpPr/>
            <p:nvPr/>
          </p:nvSpPr>
          <p:spPr>
            <a:xfrm>
              <a:off x="3413250" y="334550"/>
              <a:ext cx="56500" cy="28250"/>
            </a:xfrm>
            <a:custGeom>
              <a:avLst/>
              <a:gdLst/>
              <a:ahLst/>
              <a:cxnLst/>
              <a:rect l="l" t="t" r="r" b="b"/>
              <a:pathLst>
                <a:path w="2260" h="1130" extrusionOk="0">
                  <a:moveTo>
                    <a:pt x="567" y="0"/>
                  </a:moveTo>
                  <a:cubicBezTo>
                    <a:pt x="254" y="0"/>
                    <a:pt x="1" y="253"/>
                    <a:pt x="1" y="567"/>
                  </a:cubicBezTo>
                  <a:cubicBezTo>
                    <a:pt x="1" y="877"/>
                    <a:pt x="254" y="1130"/>
                    <a:pt x="567" y="1130"/>
                  </a:cubicBezTo>
                  <a:lnTo>
                    <a:pt x="1696" y="1130"/>
                  </a:lnTo>
                  <a:cubicBezTo>
                    <a:pt x="2006" y="1130"/>
                    <a:pt x="2259" y="877"/>
                    <a:pt x="2259" y="567"/>
                  </a:cubicBezTo>
                  <a:cubicBezTo>
                    <a:pt x="2259" y="253"/>
                    <a:pt x="2006" y="0"/>
                    <a:pt x="16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48" name="Google Shape;4857;p82"/>
            <p:cNvSpPr/>
            <p:nvPr/>
          </p:nvSpPr>
          <p:spPr>
            <a:xfrm>
              <a:off x="3300325" y="476675"/>
              <a:ext cx="84725" cy="254100"/>
            </a:xfrm>
            <a:custGeom>
              <a:avLst/>
              <a:gdLst/>
              <a:ahLst/>
              <a:cxnLst/>
              <a:rect l="l" t="t" r="r" b="b"/>
              <a:pathLst>
                <a:path w="3389" h="10164" extrusionOk="0">
                  <a:moveTo>
                    <a:pt x="567" y="1"/>
                  </a:moveTo>
                  <a:cubicBezTo>
                    <a:pt x="254" y="1"/>
                    <a:pt x="1" y="251"/>
                    <a:pt x="1" y="564"/>
                  </a:cubicBezTo>
                  <a:lnTo>
                    <a:pt x="1" y="9598"/>
                  </a:lnTo>
                  <a:cubicBezTo>
                    <a:pt x="1" y="9911"/>
                    <a:pt x="254" y="10164"/>
                    <a:pt x="567" y="10164"/>
                  </a:cubicBezTo>
                  <a:lnTo>
                    <a:pt x="2825" y="10164"/>
                  </a:lnTo>
                  <a:cubicBezTo>
                    <a:pt x="3136" y="10164"/>
                    <a:pt x="3389" y="9911"/>
                    <a:pt x="3389" y="9598"/>
                  </a:cubicBezTo>
                  <a:lnTo>
                    <a:pt x="3389" y="564"/>
                  </a:lnTo>
                  <a:cubicBezTo>
                    <a:pt x="3389" y="251"/>
                    <a:pt x="3136" y="1"/>
                    <a:pt x="28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49" name="Google Shape;4858;p82"/>
            <p:cNvSpPr/>
            <p:nvPr/>
          </p:nvSpPr>
          <p:spPr>
            <a:xfrm>
              <a:off x="3413251" y="335525"/>
              <a:ext cx="320799" cy="395250"/>
            </a:xfrm>
            <a:custGeom>
              <a:avLst/>
              <a:gdLst/>
              <a:ahLst/>
              <a:cxnLst/>
              <a:rect l="l" t="t" r="r" b="b"/>
              <a:pathLst>
                <a:path w="12832" h="15810" extrusionOk="0">
                  <a:moveTo>
                    <a:pt x="3954" y="1"/>
                  </a:moveTo>
                  <a:cubicBezTo>
                    <a:pt x="3641" y="1"/>
                    <a:pt x="3388" y="254"/>
                    <a:pt x="3388" y="564"/>
                  </a:cubicBezTo>
                  <a:cubicBezTo>
                    <a:pt x="3388" y="1871"/>
                    <a:pt x="2879" y="4225"/>
                    <a:pt x="1922" y="5186"/>
                  </a:cubicBezTo>
                  <a:cubicBezTo>
                    <a:pt x="1274" y="5830"/>
                    <a:pt x="723" y="6065"/>
                    <a:pt x="1" y="6427"/>
                  </a:cubicBezTo>
                  <a:lnTo>
                    <a:pt x="1" y="14897"/>
                  </a:lnTo>
                  <a:cubicBezTo>
                    <a:pt x="1109" y="15268"/>
                    <a:pt x="2515" y="15810"/>
                    <a:pt x="4659" y="15810"/>
                  </a:cubicBezTo>
                  <a:lnTo>
                    <a:pt x="8351" y="15810"/>
                  </a:lnTo>
                  <a:cubicBezTo>
                    <a:pt x="9567" y="15810"/>
                    <a:pt x="10516" y="14680"/>
                    <a:pt x="10046" y="13491"/>
                  </a:cubicBezTo>
                  <a:cubicBezTo>
                    <a:pt x="11019" y="13226"/>
                    <a:pt x="11546" y="12172"/>
                    <a:pt x="11175" y="11233"/>
                  </a:cubicBezTo>
                  <a:cubicBezTo>
                    <a:pt x="12386" y="10901"/>
                    <a:pt x="12832" y="9408"/>
                    <a:pt x="11992" y="8468"/>
                  </a:cubicBezTo>
                  <a:cubicBezTo>
                    <a:pt x="12314" y="8107"/>
                    <a:pt x="12467" y="7625"/>
                    <a:pt x="12410" y="7143"/>
                  </a:cubicBezTo>
                  <a:cubicBezTo>
                    <a:pt x="12311" y="6267"/>
                    <a:pt x="11495" y="5647"/>
                    <a:pt x="10612" y="5647"/>
                  </a:cubicBezTo>
                  <a:lnTo>
                    <a:pt x="6213" y="5647"/>
                  </a:lnTo>
                  <a:cubicBezTo>
                    <a:pt x="6586" y="4975"/>
                    <a:pt x="6785" y="3081"/>
                    <a:pt x="6776" y="2307"/>
                  </a:cubicBezTo>
                  <a:cubicBezTo>
                    <a:pt x="6761" y="1027"/>
                    <a:pt x="5701" y="1"/>
                    <a:pt x="44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50" name="Google Shape;4943;p82"/>
          <p:cNvGrpSpPr/>
          <p:nvPr/>
        </p:nvGrpSpPr>
        <p:grpSpPr>
          <a:xfrm>
            <a:off x="778802" y="3365414"/>
            <a:ext cx="339253" cy="339253"/>
            <a:chOff x="3271200" y="1435075"/>
            <a:chExt cx="481825" cy="481825"/>
          </a:xfrm>
          <a:solidFill>
            <a:schemeClr val="bg1"/>
          </a:solidFill>
        </p:grpSpPr>
        <p:sp>
          <p:nvSpPr>
            <p:cNvPr id="51" name="Google Shape;4944;p82"/>
            <p:cNvSpPr/>
            <p:nvPr/>
          </p:nvSpPr>
          <p:spPr>
            <a:xfrm>
              <a:off x="3271200" y="1435075"/>
              <a:ext cx="481825" cy="481825"/>
            </a:xfrm>
            <a:custGeom>
              <a:avLst/>
              <a:gdLst/>
              <a:ahLst/>
              <a:cxnLst/>
              <a:rect l="l" t="t" r="r" b="b"/>
              <a:pathLst>
                <a:path w="19273" h="19273" extrusionOk="0">
                  <a:moveTo>
                    <a:pt x="9597" y="2259"/>
                  </a:moveTo>
                  <a:cubicBezTo>
                    <a:pt x="13635" y="2259"/>
                    <a:pt x="17014" y="5545"/>
                    <a:pt x="17014" y="9601"/>
                  </a:cubicBezTo>
                  <a:cubicBezTo>
                    <a:pt x="17014" y="13636"/>
                    <a:pt x="13654" y="17014"/>
                    <a:pt x="9597" y="17014"/>
                  </a:cubicBezTo>
                  <a:cubicBezTo>
                    <a:pt x="5562" y="17014"/>
                    <a:pt x="2259" y="13654"/>
                    <a:pt x="2259" y="9601"/>
                  </a:cubicBezTo>
                  <a:cubicBezTo>
                    <a:pt x="2259" y="5563"/>
                    <a:pt x="5541" y="2259"/>
                    <a:pt x="9597" y="2259"/>
                  </a:cubicBezTo>
                  <a:close/>
                  <a:moveTo>
                    <a:pt x="9597" y="1"/>
                  </a:moveTo>
                  <a:cubicBezTo>
                    <a:pt x="4304" y="1"/>
                    <a:pt x="0" y="4307"/>
                    <a:pt x="0" y="9601"/>
                  </a:cubicBezTo>
                  <a:cubicBezTo>
                    <a:pt x="0" y="14892"/>
                    <a:pt x="4304" y="19273"/>
                    <a:pt x="9597" y="19273"/>
                  </a:cubicBezTo>
                  <a:cubicBezTo>
                    <a:pt x="14891" y="19273"/>
                    <a:pt x="19272" y="14892"/>
                    <a:pt x="19272" y="9601"/>
                  </a:cubicBezTo>
                  <a:cubicBezTo>
                    <a:pt x="19272" y="4307"/>
                    <a:pt x="14891" y="1"/>
                    <a:pt x="95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52" name="Google Shape;4945;p82"/>
            <p:cNvSpPr/>
            <p:nvPr/>
          </p:nvSpPr>
          <p:spPr>
            <a:xfrm>
              <a:off x="3356575" y="1520525"/>
              <a:ext cx="311000" cy="311025"/>
            </a:xfrm>
            <a:custGeom>
              <a:avLst/>
              <a:gdLst/>
              <a:ahLst/>
              <a:cxnLst/>
              <a:rect l="l" t="t" r="r" b="b"/>
              <a:pathLst>
                <a:path w="12440" h="12441" extrusionOk="0">
                  <a:moveTo>
                    <a:pt x="8516" y="3359"/>
                  </a:moveTo>
                  <a:cubicBezTo>
                    <a:pt x="8661" y="3359"/>
                    <a:pt x="8805" y="3414"/>
                    <a:pt x="8917" y="3524"/>
                  </a:cubicBezTo>
                  <a:cubicBezTo>
                    <a:pt x="9136" y="3744"/>
                    <a:pt x="9136" y="4102"/>
                    <a:pt x="8917" y="4322"/>
                  </a:cubicBezTo>
                  <a:lnTo>
                    <a:pt x="7056" y="6183"/>
                  </a:lnTo>
                  <a:lnTo>
                    <a:pt x="8917" y="8041"/>
                  </a:lnTo>
                  <a:cubicBezTo>
                    <a:pt x="9326" y="8453"/>
                    <a:pt x="8939" y="9009"/>
                    <a:pt x="8502" y="9009"/>
                  </a:cubicBezTo>
                  <a:cubicBezTo>
                    <a:pt x="8371" y="9009"/>
                    <a:pt x="8235" y="8959"/>
                    <a:pt x="8116" y="8839"/>
                  </a:cubicBezTo>
                  <a:lnTo>
                    <a:pt x="5857" y="6580"/>
                  </a:lnTo>
                  <a:cubicBezTo>
                    <a:pt x="5637" y="6360"/>
                    <a:pt x="5637" y="6002"/>
                    <a:pt x="5857" y="5782"/>
                  </a:cubicBezTo>
                  <a:lnTo>
                    <a:pt x="8116" y="3524"/>
                  </a:lnTo>
                  <a:cubicBezTo>
                    <a:pt x="8227" y="3414"/>
                    <a:pt x="8372" y="3359"/>
                    <a:pt x="8516" y="3359"/>
                  </a:cubicBezTo>
                  <a:close/>
                  <a:moveTo>
                    <a:pt x="5619" y="1"/>
                  </a:moveTo>
                  <a:cubicBezTo>
                    <a:pt x="4367" y="112"/>
                    <a:pt x="3177" y="606"/>
                    <a:pt x="2214" y="1413"/>
                  </a:cubicBezTo>
                  <a:lnTo>
                    <a:pt x="2590" y="1789"/>
                  </a:lnTo>
                  <a:cubicBezTo>
                    <a:pt x="3002" y="2199"/>
                    <a:pt x="2615" y="2757"/>
                    <a:pt x="2178" y="2757"/>
                  </a:cubicBezTo>
                  <a:cubicBezTo>
                    <a:pt x="2047" y="2757"/>
                    <a:pt x="1912" y="2707"/>
                    <a:pt x="1792" y="2587"/>
                  </a:cubicBezTo>
                  <a:lnTo>
                    <a:pt x="1416" y="2211"/>
                  </a:lnTo>
                  <a:cubicBezTo>
                    <a:pt x="609" y="3175"/>
                    <a:pt x="118" y="4364"/>
                    <a:pt x="3" y="5617"/>
                  </a:cubicBezTo>
                  <a:lnTo>
                    <a:pt x="536" y="5617"/>
                  </a:lnTo>
                  <a:cubicBezTo>
                    <a:pt x="1280" y="5617"/>
                    <a:pt x="1283" y="6746"/>
                    <a:pt x="536" y="6746"/>
                  </a:cubicBezTo>
                  <a:lnTo>
                    <a:pt x="0" y="6746"/>
                  </a:lnTo>
                  <a:cubicBezTo>
                    <a:pt x="118" y="8035"/>
                    <a:pt x="627" y="9287"/>
                    <a:pt x="1413" y="10227"/>
                  </a:cubicBezTo>
                  <a:lnTo>
                    <a:pt x="1789" y="9850"/>
                  </a:lnTo>
                  <a:cubicBezTo>
                    <a:pt x="1910" y="9730"/>
                    <a:pt x="2045" y="9679"/>
                    <a:pt x="2176" y="9679"/>
                  </a:cubicBezTo>
                  <a:cubicBezTo>
                    <a:pt x="2613" y="9679"/>
                    <a:pt x="2995" y="10244"/>
                    <a:pt x="2587" y="10651"/>
                  </a:cubicBezTo>
                  <a:lnTo>
                    <a:pt x="2211" y="11028"/>
                  </a:lnTo>
                  <a:cubicBezTo>
                    <a:pt x="3174" y="11832"/>
                    <a:pt x="4364" y="12326"/>
                    <a:pt x="5616" y="12440"/>
                  </a:cubicBezTo>
                  <a:lnTo>
                    <a:pt x="5616" y="11904"/>
                  </a:lnTo>
                  <a:cubicBezTo>
                    <a:pt x="5616" y="11530"/>
                    <a:pt x="5899" y="11343"/>
                    <a:pt x="6182" y="11343"/>
                  </a:cubicBezTo>
                  <a:cubicBezTo>
                    <a:pt x="6464" y="11343"/>
                    <a:pt x="6745" y="11530"/>
                    <a:pt x="6745" y="11904"/>
                  </a:cubicBezTo>
                  <a:lnTo>
                    <a:pt x="6745" y="12440"/>
                  </a:lnTo>
                  <a:cubicBezTo>
                    <a:pt x="8034" y="12323"/>
                    <a:pt x="9287" y="11811"/>
                    <a:pt x="10226" y="11028"/>
                  </a:cubicBezTo>
                  <a:lnTo>
                    <a:pt x="9850" y="10651"/>
                  </a:lnTo>
                  <a:cubicBezTo>
                    <a:pt x="9445" y="10246"/>
                    <a:pt x="9822" y="9678"/>
                    <a:pt x="10259" y="9678"/>
                  </a:cubicBezTo>
                  <a:cubicBezTo>
                    <a:pt x="10390" y="9678"/>
                    <a:pt x="10526" y="9729"/>
                    <a:pt x="10648" y="9850"/>
                  </a:cubicBezTo>
                  <a:lnTo>
                    <a:pt x="11024" y="10227"/>
                  </a:lnTo>
                  <a:cubicBezTo>
                    <a:pt x="11810" y="9287"/>
                    <a:pt x="12319" y="8035"/>
                    <a:pt x="12437" y="6746"/>
                  </a:cubicBezTo>
                  <a:lnTo>
                    <a:pt x="11904" y="6746"/>
                  </a:lnTo>
                  <a:cubicBezTo>
                    <a:pt x="11160" y="6746"/>
                    <a:pt x="11157" y="5617"/>
                    <a:pt x="11904" y="5617"/>
                  </a:cubicBezTo>
                  <a:lnTo>
                    <a:pt x="12440" y="5617"/>
                  </a:lnTo>
                  <a:cubicBezTo>
                    <a:pt x="12325" y="4364"/>
                    <a:pt x="11834" y="3175"/>
                    <a:pt x="11027" y="2211"/>
                  </a:cubicBezTo>
                  <a:lnTo>
                    <a:pt x="10651" y="2587"/>
                  </a:lnTo>
                  <a:cubicBezTo>
                    <a:pt x="10529" y="2709"/>
                    <a:pt x="10392" y="2760"/>
                    <a:pt x="10261" y="2760"/>
                  </a:cubicBezTo>
                  <a:cubicBezTo>
                    <a:pt x="9823" y="2760"/>
                    <a:pt x="9443" y="2197"/>
                    <a:pt x="9853" y="1789"/>
                  </a:cubicBezTo>
                  <a:lnTo>
                    <a:pt x="10232" y="1413"/>
                  </a:lnTo>
                  <a:cubicBezTo>
                    <a:pt x="9290" y="627"/>
                    <a:pt x="8037" y="115"/>
                    <a:pt x="6748" y="1"/>
                  </a:cubicBezTo>
                  <a:lnTo>
                    <a:pt x="6748" y="537"/>
                  </a:lnTo>
                  <a:cubicBezTo>
                    <a:pt x="6748" y="909"/>
                    <a:pt x="6466" y="1096"/>
                    <a:pt x="6183" y="1096"/>
                  </a:cubicBezTo>
                  <a:cubicBezTo>
                    <a:pt x="5901" y="1096"/>
                    <a:pt x="5619" y="910"/>
                    <a:pt x="5619" y="537"/>
                  </a:cubicBezTo>
                  <a:lnTo>
                    <a:pt x="561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sp>
        <p:nvSpPr>
          <p:cNvPr id="53" name="Google Shape;5097;p82"/>
          <p:cNvSpPr/>
          <p:nvPr/>
        </p:nvSpPr>
        <p:spPr>
          <a:xfrm>
            <a:off x="767142" y="1630796"/>
            <a:ext cx="339253" cy="299542"/>
          </a:xfrm>
          <a:custGeom>
            <a:avLst/>
            <a:gdLst/>
            <a:ahLst/>
            <a:cxnLst/>
            <a:rect l="l" t="t" r="r" b="b"/>
            <a:pathLst>
              <a:path w="19273" h="17017" extrusionOk="0">
                <a:moveTo>
                  <a:pt x="5119" y="1"/>
                </a:moveTo>
                <a:cubicBezTo>
                  <a:pt x="2198" y="1"/>
                  <a:pt x="0" y="2389"/>
                  <a:pt x="0" y="5554"/>
                </a:cubicBezTo>
                <a:cubicBezTo>
                  <a:pt x="0" y="8974"/>
                  <a:pt x="2744" y="11311"/>
                  <a:pt x="6902" y="14855"/>
                </a:cubicBezTo>
                <a:cubicBezTo>
                  <a:pt x="7607" y="15458"/>
                  <a:pt x="8408" y="16138"/>
                  <a:pt x="9239" y="16867"/>
                </a:cubicBezTo>
                <a:cubicBezTo>
                  <a:pt x="9352" y="16966"/>
                  <a:pt x="9493" y="17016"/>
                  <a:pt x="9635" y="17016"/>
                </a:cubicBezTo>
                <a:cubicBezTo>
                  <a:pt x="9776" y="17016"/>
                  <a:pt x="9918" y="16966"/>
                  <a:pt x="10031" y="16867"/>
                </a:cubicBezTo>
                <a:cubicBezTo>
                  <a:pt x="10862" y="16138"/>
                  <a:pt x="11663" y="15458"/>
                  <a:pt x="12370" y="14855"/>
                </a:cubicBezTo>
                <a:cubicBezTo>
                  <a:pt x="16526" y="11314"/>
                  <a:pt x="19272" y="8974"/>
                  <a:pt x="19272" y="5554"/>
                </a:cubicBezTo>
                <a:cubicBezTo>
                  <a:pt x="19272" y="2389"/>
                  <a:pt x="17071" y="1"/>
                  <a:pt x="14153" y="1"/>
                </a:cubicBezTo>
                <a:cubicBezTo>
                  <a:pt x="13105" y="1"/>
                  <a:pt x="12148" y="332"/>
                  <a:pt x="11301" y="986"/>
                </a:cubicBezTo>
                <a:cubicBezTo>
                  <a:pt x="10491" y="1612"/>
                  <a:pt x="9952" y="2410"/>
                  <a:pt x="9636" y="2991"/>
                </a:cubicBezTo>
                <a:cubicBezTo>
                  <a:pt x="9317" y="2410"/>
                  <a:pt x="8778" y="1612"/>
                  <a:pt x="7968" y="986"/>
                </a:cubicBezTo>
                <a:cubicBezTo>
                  <a:pt x="7122" y="332"/>
                  <a:pt x="6164" y="1"/>
                  <a:pt x="5119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solidFill>
                  <a:srgbClr val="435D74"/>
                </a:solidFill>
              </a:rPr>
              <a:t>   </a:t>
            </a:r>
            <a:endParaRPr dirty="0">
              <a:solidFill>
                <a:srgbClr val="435D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4641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2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678" t="34254" r="35002" b="12477"/>
          <a:stretch/>
        </p:blipFill>
        <p:spPr>
          <a:xfrm>
            <a:off x="6170227" y="1"/>
            <a:ext cx="3026995" cy="2611616"/>
          </a:xfrm>
        </p:spPr>
      </p:pic>
      <p:pic>
        <p:nvPicPr>
          <p:cNvPr id="1027" name="Picture 3" descr="C:\Users\USER\Desktop\фото\Ходьба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03" b="10993"/>
          <a:stretch/>
        </p:blipFill>
        <p:spPr bwMode="auto">
          <a:xfrm>
            <a:off x="-230573" y="0"/>
            <a:ext cx="3026995" cy="2611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фото\Бассеин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10" t="30074" b="20006"/>
          <a:stretch/>
        </p:blipFill>
        <p:spPr bwMode="auto">
          <a:xfrm>
            <a:off x="-230573" y="2611616"/>
            <a:ext cx="3205335" cy="2555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9" name="Google Shape;379;p38"/>
          <p:cNvSpPr/>
          <p:nvPr/>
        </p:nvSpPr>
        <p:spPr>
          <a:xfrm rot="-5400000">
            <a:off x="-104085" y="2321623"/>
            <a:ext cx="5577705" cy="579987"/>
          </a:xfrm>
          <a:custGeom>
            <a:avLst/>
            <a:gdLst/>
            <a:ahLst/>
            <a:cxnLst/>
            <a:rect l="l" t="t" r="r" b="b"/>
            <a:pathLst>
              <a:path w="7291118" h="1260842" extrusionOk="0">
                <a:moveTo>
                  <a:pt x="7291119" y="1260843"/>
                </a:moveTo>
                <a:lnTo>
                  <a:pt x="1221" y="1260843"/>
                </a:lnTo>
                <a:cubicBezTo>
                  <a:pt x="-700" y="1238078"/>
                  <a:pt x="-344" y="1215384"/>
                  <a:pt x="2217" y="1192619"/>
                </a:cubicBezTo>
                <a:cubicBezTo>
                  <a:pt x="26547" y="981614"/>
                  <a:pt x="250784" y="846233"/>
                  <a:pt x="508955" y="805825"/>
                </a:cubicBezTo>
                <a:cubicBezTo>
                  <a:pt x="785907" y="762428"/>
                  <a:pt x="926411" y="866223"/>
                  <a:pt x="1192692" y="932811"/>
                </a:cubicBezTo>
                <a:cubicBezTo>
                  <a:pt x="1753283" y="1072959"/>
                  <a:pt x="2381388" y="707081"/>
                  <a:pt x="2690140" y="461644"/>
                </a:cubicBezTo>
                <a:cubicBezTo>
                  <a:pt x="2940059" y="262947"/>
                  <a:pt x="3167639" y="1931"/>
                  <a:pt x="3568092" y="10"/>
                </a:cubicBezTo>
                <a:cubicBezTo>
                  <a:pt x="4246209" y="-3049"/>
                  <a:pt x="4824586" y="725933"/>
                  <a:pt x="5515651" y="778293"/>
                </a:cubicBezTo>
                <a:cubicBezTo>
                  <a:pt x="5914111" y="808457"/>
                  <a:pt x="6244846" y="597595"/>
                  <a:pt x="6645300" y="688513"/>
                </a:cubicBezTo>
                <a:cubicBezTo>
                  <a:pt x="6900198" y="746280"/>
                  <a:pt x="7122585" y="922638"/>
                  <a:pt x="7228514" y="1112016"/>
                </a:cubicBezTo>
                <a:cubicBezTo>
                  <a:pt x="7255974" y="1161103"/>
                  <a:pt x="7276463" y="1210831"/>
                  <a:pt x="7290976" y="126070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8" name="Google Shape;356;p37"/>
          <p:cNvSpPr txBox="1">
            <a:spLocks noGrp="1"/>
          </p:cNvSpPr>
          <p:nvPr>
            <p:ph type="title"/>
          </p:nvPr>
        </p:nvSpPr>
        <p:spPr>
          <a:xfrm>
            <a:off x="3030095" y="288067"/>
            <a:ext cx="3083811" cy="101774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/>
              <a:t>Физическая </a:t>
            </a:r>
            <a:br>
              <a:rPr lang="ru-RU" sz="2400" b="1" dirty="0" smtClean="0"/>
            </a:br>
            <a:r>
              <a:rPr lang="ru-RU" sz="2400" b="1" dirty="0" smtClean="0"/>
              <a:t>активность</a:t>
            </a:r>
            <a:endParaRPr sz="2400" b="1" dirty="0"/>
          </a:p>
        </p:txBody>
      </p:sp>
      <p:pic>
        <p:nvPicPr>
          <p:cNvPr id="387" name="Google Shape;387;p3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 rot="-5399993">
            <a:off x="120317" y="4257866"/>
            <a:ext cx="1841942" cy="2543718"/>
          </a:xfrm>
          <a:prstGeom prst="rect">
            <a:avLst/>
          </a:prstGeom>
          <a:noFill/>
          <a:ln>
            <a:noFill/>
          </a:ln>
        </p:spPr>
      </p:pic>
      <p:pic>
        <p:nvPicPr>
          <p:cNvPr id="383" name="Google Shape;383;p3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 rot="-5046895">
            <a:off x="-1083585" y="3177250"/>
            <a:ext cx="2441342" cy="3371452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Прямоугольник 18"/>
          <p:cNvSpPr/>
          <p:nvPr/>
        </p:nvSpPr>
        <p:spPr>
          <a:xfrm>
            <a:off x="3030095" y="1459965"/>
            <a:ext cx="308381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Verdana" panose="020B0604030504040204" pitchFamily="34" charset="0"/>
                <a:ea typeface="Verdana" panose="020B0604030504040204" pitchFamily="34" charset="0"/>
              </a:rPr>
              <a:t>Факультет «Скандинавская ходьба» - занятия на свежем воздухе два раза в неделю</a:t>
            </a:r>
            <a:endParaRPr lang="ru-RU" sz="16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801841" y="3212940"/>
            <a:ext cx="354031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Verdana" panose="020B0604030504040204" pitchFamily="34" charset="0"/>
                <a:ea typeface="Verdana" panose="020B0604030504040204" pitchFamily="34" charset="0"/>
              </a:rPr>
              <a:t>В январе 2026 года получателям услуг были выданы бесплатные абонементы для посещения бассейна</a:t>
            </a:r>
            <a:endParaRPr lang="ru-RU" sz="16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8518"/>
          <a:stretch/>
        </p:blipFill>
        <p:spPr>
          <a:xfrm>
            <a:off x="6117005" y="2582701"/>
            <a:ext cx="3026995" cy="2583918"/>
          </a:xfrm>
          <a:prstGeom prst="rect">
            <a:avLst/>
          </a:prstGeom>
        </p:spPr>
      </p:pic>
      <p:sp>
        <p:nvSpPr>
          <p:cNvPr id="23" name="Google Shape;379;p38"/>
          <p:cNvSpPr/>
          <p:nvPr/>
        </p:nvSpPr>
        <p:spPr>
          <a:xfrm rot="5400000">
            <a:off x="3618146" y="2247190"/>
            <a:ext cx="5577705" cy="579987"/>
          </a:xfrm>
          <a:custGeom>
            <a:avLst/>
            <a:gdLst/>
            <a:ahLst/>
            <a:cxnLst/>
            <a:rect l="l" t="t" r="r" b="b"/>
            <a:pathLst>
              <a:path w="7291118" h="1260842" extrusionOk="0">
                <a:moveTo>
                  <a:pt x="7291119" y="1260843"/>
                </a:moveTo>
                <a:lnTo>
                  <a:pt x="1221" y="1260843"/>
                </a:lnTo>
                <a:cubicBezTo>
                  <a:pt x="-700" y="1238078"/>
                  <a:pt x="-344" y="1215384"/>
                  <a:pt x="2217" y="1192619"/>
                </a:cubicBezTo>
                <a:cubicBezTo>
                  <a:pt x="26547" y="981614"/>
                  <a:pt x="250784" y="846233"/>
                  <a:pt x="508955" y="805825"/>
                </a:cubicBezTo>
                <a:cubicBezTo>
                  <a:pt x="785907" y="762428"/>
                  <a:pt x="926411" y="866223"/>
                  <a:pt x="1192692" y="932811"/>
                </a:cubicBezTo>
                <a:cubicBezTo>
                  <a:pt x="1753283" y="1072959"/>
                  <a:pt x="2381388" y="707081"/>
                  <a:pt x="2690140" y="461644"/>
                </a:cubicBezTo>
                <a:cubicBezTo>
                  <a:pt x="2940059" y="262947"/>
                  <a:pt x="3167639" y="1931"/>
                  <a:pt x="3568092" y="10"/>
                </a:cubicBezTo>
                <a:cubicBezTo>
                  <a:pt x="4246209" y="-3049"/>
                  <a:pt x="4824586" y="725933"/>
                  <a:pt x="5515651" y="778293"/>
                </a:cubicBezTo>
                <a:cubicBezTo>
                  <a:pt x="5914111" y="808457"/>
                  <a:pt x="6244846" y="597595"/>
                  <a:pt x="6645300" y="688513"/>
                </a:cubicBezTo>
                <a:cubicBezTo>
                  <a:pt x="6900198" y="746280"/>
                  <a:pt x="7122585" y="922638"/>
                  <a:pt x="7228514" y="1112016"/>
                </a:cubicBezTo>
                <a:cubicBezTo>
                  <a:pt x="7255974" y="1161103"/>
                  <a:pt x="7276463" y="1210831"/>
                  <a:pt x="7290976" y="126070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grpSp>
        <p:nvGrpSpPr>
          <p:cNvPr id="24" name="Google Shape;399;p39"/>
          <p:cNvGrpSpPr/>
          <p:nvPr/>
        </p:nvGrpSpPr>
        <p:grpSpPr>
          <a:xfrm rot="-5400000">
            <a:off x="4497316" y="1139200"/>
            <a:ext cx="79950" cy="3470900"/>
            <a:chOff x="8390800" y="-2663175"/>
            <a:chExt cx="79950" cy="6960850"/>
          </a:xfrm>
        </p:grpSpPr>
        <p:pic>
          <p:nvPicPr>
            <p:cNvPr id="25" name="Google Shape;400;p39"/>
            <p:cNvPicPr preferRelativeResize="0"/>
            <p:nvPr/>
          </p:nvPicPr>
          <p:blipFill>
            <a:blip r:embed="rId11">
              <a:alphaModFix/>
            </a:blip>
            <a:stretch>
              <a:fillRect/>
            </a:stretch>
          </p:blipFill>
          <p:spPr>
            <a:xfrm flipH="1">
              <a:off x="8390800" y="-2663175"/>
              <a:ext cx="79950" cy="34899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" name="Google Shape;401;p39"/>
            <p:cNvPicPr preferRelativeResize="0"/>
            <p:nvPr/>
          </p:nvPicPr>
          <p:blipFill>
            <a:blip r:embed="rId11">
              <a:alphaModFix/>
            </a:blip>
            <a:stretch>
              <a:fillRect/>
            </a:stretch>
          </p:blipFill>
          <p:spPr>
            <a:xfrm rot="10800000">
              <a:off x="8390800" y="807725"/>
              <a:ext cx="79950" cy="34899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408570" y="1200151"/>
            <a:ext cx="1972680" cy="329565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2" name="Google Shape;462;p4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/>
              <a:t>Досуговая деятельность</a:t>
            </a:r>
            <a:endParaRPr sz="2000" b="1" dirty="0"/>
          </a:p>
        </p:txBody>
      </p:sp>
      <p:sp>
        <p:nvSpPr>
          <p:cNvPr id="467" name="Google Shape;467;p45"/>
          <p:cNvSpPr txBox="1">
            <a:spLocks noGrp="1"/>
          </p:cNvSpPr>
          <p:nvPr>
            <p:ph type="subTitle" idx="7"/>
          </p:nvPr>
        </p:nvSpPr>
        <p:spPr>
          <a:xfrm>
            <a:off x="408570" y="3294994"/>
            <a:ext cx="1972680" cy="105580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 smtClean="0"/>
              <a:t>Нейрогимнастика</a:t>
            </a:r>
            <a:r>
              <a:rPr lang="ru-RU" sz="1100" dirty="0" smtClean="0"/>
              <a:t>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050" b="0" dirty="0" smtClean="0"/>
              <a:t>27 участнико</a:t>
            </a:r>
            <a:r>
              <a:rPr lang="ru-RU" sz="1050" b="0" dirty="0"/>
              <a:t>в</a:t>
            </a:r>
            <a:endParaRPr lang="ru-RU" sz="1050" b="0" dirty="0" smtClean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ru-RU" sz="1050" dirty="0" smtClean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050" b="0" dirty="0" smtClean="0"/>
              <a:t>Для поддержания памяти, внимания и мышления</a:t>
            </a:r>
            <a:endParaRPr sz="800" b="0" dirty="0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6231" y="282851"/>
            <a:ext cx="1046209" cy="917299"/>
          </a:xfrm>
          <a:prstGeom prst="rect">
            <a:avLst/>
          </a:prstGeom>
        </p:spPr>
      </p:pic>
      <p:sp>
        <p:nvSpPr>
          <p:cNvPr id="75" name="Скругленный прямоугольник 74"/>
          <p:cNvSpPr/>
          <p:nvPr/>
        </p:nvSpPr>
        <p:spPr>
          <a:xfrm>
            <a:off x="2537910" y="1200151"/>
            <a:ext cx="1972680" cy="3295649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4624890" y="1200151"/>
            <a:ext cx="1972680" cy="3295649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6716466" y="1200151"/>
            <a:ext cx="1972680" cy="3295649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718" t="22953" r="7013" b="13176"/>
          <a:stretch/>
        </p:blipFill>
        <p:spPr>
          <a:xfrm>
            <a:off x="408570" y="1200150"/>
            <a:ext cx="1972680" cy="1781503"/>
          </a:xfrm>
          <a:prstGeom prst="roundRect">
            <a:avLst>
              <a:gd name="adj" fmla="val 19261"/>
            </a:avLst>
          </a:prstGeom>
        </p:spPr>
      </p:pic>
      <p:pic>
        <p:nvPicPr>
          <p:cNvPr id="2050" name="Picture 2" descr="C:\Users\USER\Desktop\фото\Песни6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503" t="34301" r="24499" b="2271"/>
          <a:stretch/>
        </p:blipFill>
        <p:spPr bwMode="auto">
          <a:xfrm>
            <a:off x="4624890" y="1200150"/>
            <a:ext cx="1972680" cy="1781502"/>
          </a:xfrm>
          <a:prstGeom prst="roundRect">
            <a:avLst>
              <a:gd name="adj" fmla="val 20418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8" name="Google Shape;467;p45"/>
          <p:cNvSpPr txBox="1">
            <a:spLocks noGrp="1"/>
          </p:cNvSpPr>
          <p:nvPr>
            <p:ph type="subTitle" idx="7"/>
          </p:nvPr>
        </p:nvSpPr>
        <p:spPr>
          <a:xfrm>
            <a:off x="4624890" y="3184634"/>
            <a:ext cx="1972680" cy="89289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 smtClean="0"/>
              <a:t>Факультет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 smtClean="0"/>
              <a:t>«Звонкие голоса»</a:t>
            </a:r>
            <a:endParaRPr lang="ru-RU" sz="1050" dirty="0" smtClean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ru-RU" sz="1050" dirty="0" smtClean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050" b="0" dirty="0" smtClean="0"/>
              <a:t>Ансамбль «Гармония»</a:t>
            </a:r>
            <a:endParaRPr sz="800" b="0" dirty="0"/>
          </a:p>
        </p:txBody>
      </p:sp>
      <p:pic>
        <p:nvPicPr>
          <p:cNvPr id="2051" name="Picture 3" descr="C:\Users\USER\Desktop\фото\Танцы2.pn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8" t="17535" r="43851" b="29033"/>
          <a:stretch/>
        </p:blipFill>
        <p:spPr bwMode="auto">
          <a:xfrm>
            <a:off x="6716466" y="1200150"/>
            <a:ext cx="1972681" cy="1781503"/>
          </a:xfrm>
          <a:prstGeom prst="roundRect">
            <a:avLst>
              <a:gd name="adj" fmla="val 19485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9" name="Google Shape;467;p45"/>
          <p:cNvSpPr txBox="1">
            <a:spLocks noGrp="1"/>
          </p:cNvSpPr>
          <p:nvPr>
            <p:ph type="subTitle" idx="7"/>
          </p:nvPr>
        </p:nvSpPr>
        <p:spPr>
          <a:xfrm>
            <a:off x="6716467" y="3179377"/>
            <a:ext cx="1972680" cy="89289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 smtClean="0"/>
              <a:t>Танцевальный клуб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 smtClean="0"/>
              <a:t>«Движение»</a:t>
            </a:r>
            <a:endParaRPr lang="ru-RU" sz="1050" dirty="0" smtClean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ru-RU" sz="1050" dirty="0" smtClean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050" b="0" dirty="0" smtClean="0"/>
              <a:t>7 участников</a:t>
            </a:r>
            <a:endParaRPr sz="800" b="0" dirty="0"/>
          </a:p>
        </p:txBody>
      </p:sp>
      <p:pic>
        <p:nvPicPr>
          <p:cNvPr id="2052" name="Picture 4" descr="C:\Users\USER\Desktop\фото\Волонтеры4.pn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94" t="33372" r="11891" b="11247"/>
          <a:stretch/>
        </p:blipFill>
        <p:spPr bwMode="auto">
          <a:xfrm>
            <a:off x="2536616" y="1200150"/>
            <a:ext cx="1968928" cy="1781502"/>
          </a:xfrm>
          <a:prstGeom prst="roundRect">
            <a:avLst>
              <a:gd name="adj" fmla="val 18472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" name="Google Shape;467;p45"/>
          <p:cNvSpPr txBox="1">
            <a:spLocks noGrp="1"/>
          </p:cNvSpPr>
          <p:nvPr>
            <p:ph type="subTitle" idx="7"/>
          </p:nvPr>
        </p:nvSpPr>
        <p:spPr>
          <a:xfrm>
            <a:off x="2542956" y="3478925"/>
            <a:ext cx="1967634" cy="89289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 smtClean="0"/>
              <a:t>Волонтёрское движение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 smtClean="0"/>
              <a:t>«Труженики тыла»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ru-RU" sz="1050" dirty="0" smtClean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050" b="0" dirty="0" smtClean="0"/>
              <a:t>30 участников</a:t>
            </a:r>
            <a:endParaRPr lang="ru-RU" sz="900" b="0" dirty="0" smtClean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ru-RU" sz="1050" b="0" dirty="0" smtClean="0"/>
          </a:p>
        </p:txBody>
      </p:sp>
    </p:spTree>
    <p:extLst>
      <p:ext uri="{BB962C8B-B14F-4D97-AF65-F5344CB8AC3E}">
        <p14:creationId xmlns:p14="http://schemas.microsoft.com/office/powerpoint/2010/main" val="920129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" name="Google Shape;481;p46"/>
          <p:cNvPicPr preferRelativeResize="0"/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 rot="-6036128" flipH="1">
            <a:off x="-779496" y="-1560580"/>
            <a:ext cx="2537461" cy="2653761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356;p37"/>
          <p:cNvSpPr txBox="1">
            <a:spLocks noGrp="1"/>
          </p:cNvSpPr>
          <p:nvPr>
            <p:ph type="title"/>
          </p:nvPr>
        </p:nvSpPr>
        <p:spPr>
          <a:xfrm>
            <a:off x="4870535" y="346733"/>
            <a:ext cx="3641273" cy="91076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/>
              <a:t>Образовательные программы</a:t>
            </a:r>
            <a:endParaRPr sz="2400" b="1" dirty="0"/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2"/>
          </p:nvPr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331" t="25714" r="15786" b="14047"/>
          <a:stretch/>
        </p:blipFill>
        <p:spPr>
          <a:xfrm>
            <a:off x="0" y="0"/>
            <a:ext cx="4562477" cy="3279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694" t="30476" b="11588"/>
          <a:stretch/>
        </p:blipFill>
        <p:spPr>
          <a:xfrm>
            <a:off x="-2" y="2491355"/>
            <a:ext cx="4581527" cy="2652145"/>
          </a:xfrm>
          <a:prstGeom prst="rect">
            <a:avLst/>
          </a:prstGeom>
        </p:spPr>
      </p:pic>
      <p:sp>
        <p:nvSpPr>
          <p:cNvPr id="479" name="Google Shape;479;p46"/>
          <p:cNvSpPr/>
          <p:nvPr/>
        </p:nvSpPr>
        <p:spPr>
          <a:xfrm rot="-5400000" flipH="1">
            <a:off x="1601149" y="2469735"/>
            <a:ext cx="5450111" cy="510641"/>
          </a:xfrm>
          <a:custGeom>
            <a:avLst/>
            <a:gdLst/>
            <a:ahLst/>
            <a:cxnLst/>
            <a:rect l="l" t="t" r="r" b="b"/>
            <a:pathLst>
              <a:path w="7291118" h="1260842" extrusionOk="0">
                <a:moveTo>
                  <a:pt x="7291119" y="1260843"/>
                </a:moveTo>
                <a:lnTo>
                  <a:pt x="1221" y="1260843"/>
                </a:lnTo>
                <a:cubicBezTo>
                  <a:pt x="-700" y="1238078"/>
                  <a:pt x="-344" y="1215384"/>
                  <a:pt x="2217" y="1192619"/>
                </a:cubicBezTo>
                <a:cubicBezTo>
                  <a:pt x="26547" y="981614"/>
                  <a:pt x="250784" y="846233"/>
                  <a:pt x="508955" y="805825"/>
                </a:cubicBezTo>
                <a:cubicBezTo>
                  <a:pt x="785907" y="762428"/>
                  <a:pt x="926411" y="866223"/>
                  <a:pt x="1192692" y="932811"/>
                </a:cubicBezTo>
                <a:cubicBezTo>
                  <a:pt x="1753283" y="1072959"/>
                  <a:pt x="2381388" y="707081"/>
                  <a:pt x="2690140" y="461644"/>
                </a:cubicBezTo>
                <a:cubicBezTo>
                  <a:pt x="2940059" y="262947"/>
                  <a:pt x="3167639" y="1931"/>
                  <a:pt x="3568092" y="10"/>
                </a:cubicBezTo>
                <a:cubicBezTo>
                  <a:pt x="4246209" y="-3049"/>
                  <a:pt x="4824586" y="725933"/>
                  <a:pt x="5515651" y="778293"/>
                </a:cubicBezTo>
                <a:cubicBezTo>
                  <a:pt x="5914111" y="808457"/>
                  <a:pt x="6244846" y="597595"/>
                  <a:pt x="6645300" y="688513"/>
                </a:cubicBezTo>
                <a:cubicBezTo>
                  <a:pt x="6900198" y="746280"/>
                  <a:pt x="7122585" y="922638"/>
                  <a:pt x="7228514" y="1112016"/>
                </a:cubicBezTo>
                <a:cubicBezTo>
                  <a:pt x="7255974" y="1161103"/>
                  <a:pt x="7276463" y="1210831"/>
                  <a:pt x="7290976" y="126070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grpSp>
        <p:nvGrpSpPr>
          <p:cNvPr id="482" name="Google Shape;482;p46"/>
          <p:cNvGrpSpPr/>
          <p:nvPr/>
        </p:nvGrpSpPr>
        <p:grpSpPr>
          <a:xfrm rot="-5400000">
            <a:off x="4532025" y="1318275"/>
            <a:ext cx="79950" cy="6960850"/>
            <a:chOff x="8390800" y="-2663175"/>
            <a:chExt cx="79950" cy="6960850"/>
          </a:xfrm>
        </p:grpSpPr>
        <p:pic>
          <p:nvPicPr>
            <p:cNvPr id="483" name="Google Shape;483;p46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 flipH="1">
              <a:off x="8390800" y="-2663175"/>
              <a:ext cx="79950" cy="34899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84" name="Google Shape;484;p46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 rot="10800000">
              <a:off x="8390800" y="807725"/>
              <a:ext cx="79950" cy="34899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5" name="Прямоугольник 14"/>
          <p:cNvSpPr/>
          <p:nvPr/>
        </p:nvSpPr>
        <p:spPr>
          <a:xfrm>
            <a:off x="4784272" y="1311584"/>
            <a:ext cx="384183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00" dirty="0" smtClean="0">
                <a:latin typeface="Verdana" panose="020B0604030504040204" pitchFamily="34" charset="0"/>
                <a:ea typeface="Verdana" panose="020B0604030504040204" pitchFamily="34" charset="0"/>
              </a:rPr>
              <a:t>- Обучение </a:t>
            </a:r>
            <a:r>
              <a:rPr lang="ru-RU" sz="18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компьютерной грамотности</a:t>
            </a:r>
            <a:r>
              <a:rPr lang="ru-RU" sz="1800" dirty="0" smtClean="0">
                <a:latin typeface="Verdana" panose="020B0604030504040204" pitchFamily="34" charset="0"/>
                <a:ea typeface="Verdana" panose="020B0604030504040204" pitchFamily="34" charset="0"/>
              </a:rPr>
              <a:t> в современных классах совместно </a:t>
            </a:r>
            <a:br>
              <a:rPr lang="ru-RU" sz="1800" dirty="0" smtClean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ru-RU" sz="18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с «Центром развития детей и юношества на основе инновационных технологий»</a:t>
            </a:r>
            <a:endParaRPr lang="ru-RU" sz="18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784272" y="3632761"/>
            <a:ext cx="40051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dirty="0" smtClean="0">
                <a:latin typeface="Verdana" panose="020B0604030504040204" pitchFamily="34" charset="0"/>
                <a:ea typeface="Verdana" panose="020B0604030504040204" pitchFamily="34" charset="0"/>
              </a:rPr>
              <a:t>- </a:t>
            </a:r>
            <a:r>
              <a:rPr lang="ru-RU" sz="18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Более 300 обучающихся </a:t>
            </a:r>
            <a:r>
              <a:rPr lang="ru-RU" sz="1800" dirty="0" smtClean="0">
                <a:latin typeface="Verdana" panose="020B0604030504040204" pitchFamily="34" charset="0"/>
                <a:ea typeface="Verdana" panose="020B0604030504040204" pitchFamily="34" charset="0"/>
              </a:rPr>
              <a:t>финансовой грамотности</a:t>
            </a:r>
            <a:endParaRPr lang="ru-RU" sz="18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r="17059"/>
          <a:stretch/>
        </p:blipFill>
        <p:spPr>
          <a:xfrm>
            <a:off x="5954829" y="2259719"/>
            <a:ext cx="3189171" cy="2883781"/>
          </a:xfrm>
          <a:prstGeom prst="rect">
            <a:avLst/>
          </a:prstGeom>
        </p:spPr>
      </p:pic>
      <p:pic>
        <p:nvPicPr>
          <p:cNvPr id="402" name="Google Shape;402;p3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5552123">
            <a:off x="6424914" y="-1697129"/>
            <a:ext cx="2441343" cy="3371452"/>
          </a:xfrm>
          <a:prstGeom prst="rect">
            <a:avLst/>
          </a:prstGeom>
          <a:noFill/>
          <a:ln>
            <a:noFill/>
          </a:ln>
        </p:spPr>
      </p:pic>
      <p:pic>
        <p:nvPicPr>
          <p:cNvPr id="398" name="Google Shape;398;p3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5552123">
            <a:off x="7494177" y="-974779"/>
            <a:ext cx="2441343" cy="3371452"/>
          </a:xfrm>
          <a:prstGeom prst="rect">
            <a:avLst/>
          </a:prstGeom>
          <a:noFill/>
          <a:ln>
            <a:noFill/>
          </a:ln>
        </p:spPr>
      </p:pic>
      <p:pic>
        <p:nvPicPr>
          <p:cNvPr id="392" name="Google Shape;392;p39"/>
          <p:cNvPicPr preferRelativeResize="0">
            <a:picLocks noGrp="1"/>
          </p:cNvPicPr>
          <p:nvPr>
            <p:ph type="pic" idx="2"/>
          </p:nvPr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900" t="35024" r="12773" b="14047"/>
          <a:stretch/>
        </p:blipFill>
        <p:spPr>
          <a:xfrm>
            <a:off x="5907511" y="-11403"/>
            <a:ext cx="3236489" cy="2456456"/>
          </a:xfrm>
          <a:prstGeom prst="rect">
            <a:avLst/>
          </a:prstGeom>
        </p:spPr>
      </p:pic>
      <p:sp>
        <p:nvSpPr>
          <p:cNvPr id="393" name="Google Shape;393;p39"/>
          <p:cNvSpPr/>
          <p:nvPr/>
        </p:nvSpPr>
        <p:spPr>
          <a:xfrm rot="5400000">
            <a:off x="3434422" y="2413307"/>
            <a:ext cx="5286061" cy="368796"/>
          </a:xfrm>
          <a:custGeom>
            <a:avLst/>
            <a:gdLst/>
            <a:ahLst/>
            <a:cxnLst/>
            <a:rect l="l" t="t" r="r" b="b"/>
            <a:pathLst>
              <a:path w="7291118" h="1260842" extrusionOk="0">
                <a:moveTo>
                  <a:pt x="7291119" y="1260843"/>
                </a:moveTo>
                <a:lnTo>
                  <a:pt x="1221" y="1260843"/>
                </a:lnTo>
                <a:cubicBezTo>
                  <a:pt x="-700" y="1238078"/>
                  <a:pt x="-344" y="1215384"/>
                  <a:pt x="2217" y="1192619"/>
                </a:cubicBezTo>
                <a:cubicBezTo>
                  <a:pt x="26547" y="981614"/>
                  <a:pt x="250784" y="846233"/>
                  <a:pt x="508955" y="805825"/>
                </a:cubicBezTo>
                <a:cubicBezTo>
                  <a:pt x="785907" y="762428"/>
                  <a:pt x="926411" y="866223"/>
                  <a:pt x="1192692" y="932811"/>
                </a:cubicBezTo>
                <a:cubicBezTo>
                  <a:pt x="1753283" y="1072959"/>
                  <a:pt x="2381388" y="707081"/>
                  <a:pt x="2690140" y="461644"/>
                </a:cubicBezTo>
                <a:cubicBezTo>
                  <a:pt x="2940059" y="262947"/>
                  <a:pt x="3167639" y="1931"/>
                  <a:pt x="3568092" y="10"/>
                </a:cubicBezTo>
                <a:cubicBezTo>
                  <a:pt x="4246209" y="-3049"/>
                  <a:pt x="4824586" y="725933"/>
                  <a:pt x="5515651" y="778293"/>
                </a:cubicBezTo>
                <a:cubicBezTo>
                  <a:pt x="5914111" y="808457"/>
                  <a:pt x="6244846" y="597595"/>
                  <a:pt x="6645300" y="688513"/>
                </a:cubicBezTo>
                <a:cubicBezTo>
                  <a:pt x="6900198" y="746280"/>
                  <a:pt x="7122585" y="922638"/>
                  <a:pt x="7228514" y="1112016"/>
                </a:cubicBezTo>
                <a:cubicBezTo>
                  <a:pt x="7255974" y="1161103"/>
                  <a:pt x="7276463" y="1210831"/>
                  <a:pt x="7290976" y="126070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grpSp>
        <p:nvGrpSpPr>
          <p:cNvPr id="399" name="Google Shape;399;p39"/>
          <p:cNvGrpSpPr/>
          <p:nvPr/>
        </p:nvGrpSpPr>
        <p:grpSpPr>
          <a:xfrm rot="-5400000">
            <a:off x="4532025" y="1318275"/>
            <a:ext cx="79950" cy="6960850"/>
            <a:chOff x="8390800" y="-2663175"/>
            <a:chExt cx="79950" cy="6960850"/>
          </a:xfrm>
        </p:grpSpPr>
        <p:pic>
          <p:nvPicPr>
            <p:cNvPr id="400" name="Google Shape;400;p39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 flipH="1">
              <a:off x="8390800" y="-2663175"/>
              <a:ext cx="79950" cy="34899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01" name="Google Shape;401;p39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 rot="10800000">
              <a:off x="8390800" y="807725"/>
              <a:ext cx="79950" cy="34899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" name="Google Shape;356;p37"/>
          <p:cNvSpPr txBox="1">
            <a:spLocks/>
          </p:cNvSpPr>
          <p:nvPr/>
        </p:nvSpPr>
        <p:spPr>
          <a:xfrm>
            <a:off x="503912" y="409925"/>
            <a:ext cx="5101021" cy="6568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Epilogue SemiBold"/>
              <a:buNone/>
              <a:defRPr sz="5000" b="0" i="0" u="none" strike="noStrike" cap="none">
                <a:solidFill>
                  <a:schemeClr val="dk1"/>
                </a:solidFill>
                <a:latin typeface="Verdana" panose="020B0604030504040204" pitchFamily="34" charset="0"/>
                <a:ea typeface="Verdana" panose="020B0604030504040204" pitchFamily="34" charset="0"/>
                <a:cs typeface="Epilogue SemiBold"/>
                <a:sym typeface="Epilogue SemiBol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Epilogue SemiBold"/>
              <a:buNone/>
              <a:defRPr sz="3600" b="0" i="0" u="none" strike="noStrike" cap="none">
                <a:solidFill>
                  <a:schemeClr val="dk1"/>
                </a:solidFill>
                <a:latin typeface="Epilogue SemiBold"/>
                <a:ea typeface="Epilogue SemiBold"/>
                <a:cs typeface="Epilogue SemiBold"/>
                <a:sym typeface="Epilogue SemiBold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Epilogue SemiBold"/>
              <a:buNone/>
              <a:defRPr sz="3600" b="0" i="0" u="none" strike="noStrike" cap="none">
                <a:solidFill>
                  <a:schemeClr val="dk1"/>
                </a:solidFill>
                <a:latin typeface="Epilogue SemiBold"/>
                <a:ea typeface="Epilogue SemiBold"/>
                <a:cs typeface="Epilogue SemiBold"/>
                <a:sym typeface="Epilogue SemiBold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Epilogue SemiBold"/>
              <a:buNone/>
              <a:defRPr sz="3600" b="0" i="0" u="none" strike="noStrike" cap="none">
                <a:solidFill>
                  <a:schemeClr val="dk1"/>
                </a:solidFill>
                <a:latin typeface="Epilogue SemiBold"/>
                <a:ea typeface="Epilogue SemiBold"/>
                <a:cs typeface="Epilogue SemiBold"/>
                <a:sym typeface="Epilogue SemiBold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Epilogue SemiBold"/>
              <a:buNone/>
              <a:defRPr sz="3600" b="0" i="0" u="none" strike="noStrike" cap="none">
                <a:solidFill>
                  <a:schemeClr val="dk1"/>
                </a:solidFill>
                <a:latin typeface="Epilogue SemiBold"/>
                <a:ea typeface="Epilogue SemiBold"/>
                <a:cs typeface="Epilogue SemiBold"/>
                <a:sym typeface="Epilogue SemiBold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Epilogue SemiBold"/>
              <a:buNone/>
              <a:defRPr sz="3600" b="0" i="0" u="none" strike="noStrike" cap="none">
                <a:solidFill>
                  <a:schemeClr val="dk1"/>
                </a:solidFill>
                <a:latin typeface="Epilogue SemiBold"/>
                <a:ea typeface="Epilogue SemiBold"/>
                <a:cs typeface="Epilogue SemiBold"/>
                <a:sym typeface="Epilogue SemiBold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Epilogue SemiBold"/>
              <a:buNone/>
              <a:defRPr sz="3600" b="0" i="0" u="none" strike="noStrike" cap="none">
                <a:solidFill>
                  <a:schemeClr val="dk1"/>
                </a:solidFill>
                <a:latin typeface="Epilogue SemiBold"/>
                <a:ea typeface="Epilogue SemiBold"/>
                <a:cs typeface="Epilogue SemiBold"/>
                <a:sym typeface="Epilogue SemiBold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Epilogue SemiBold"/>
              <a:buNone/>
              <a:defRPr sz="3600" b="0" i="0" u="none" strike="noStrike" cap="none">
                <a:solidFill>
                  <a:schemeClr val="dk1"/>
                </a:solidFill>
                <a:latin typeface="Epilogue SemiBold"/>
                <a:ea typeface="Epilogue SemiBold"/>
                <a:cs typeface="Epilogue SemiBold"/>
                <a:sym typeface="Epilogue SemiBold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Epilogue SemiBold"/>
              <a:buNone/>
              <a:defRPr sz="3600" b="0" i="0" u="none" strike="noStrike" cap="none">
                <a:solidFill>
                  <a:schemeClr val="dk1"/>
                </a:solidFill>
                <a:latin typeface="Epilogue SemiBold"/>
                <a:ea typeface="Epilogue SemiBold"/>
                <a:cs typeface="Epilogue SemiBold"/>
                <a:sym typeface="Epilogue SemiBold"/>
              </a:defRPr>
            </a:lvl9pPr>
          </a:lstStyle>
          <a:p>
            <a:r>
              <a:rPr lang="ru-RU" sz="2400" b="1" dirty="0" smtClean="0"/>
              <a:t>Цифровая грамотность</a:t>
            </a:r>
            <a:endParaRPr lang="ru-RU" sz="24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31754" y="1454007"/>
            <a:ext cx="520030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</a:rPr>
              <a:t>- Подписано соглашение с </a:t>
            </a:r>
            <a:r>
              <a:rPr lang="ru-RU" sz="2000" dirty="0" err="1" smtClean="0">
                <a:latin typeface="Verdana" panose="020B0604030504040204" pitchFamily="34" charset="0"/>
                <a:ea typeface="Verdana" panose="020B0604030504040204" pitchFamily="34" charset="0"/>
              </a:rPr>
              <a:t>РАНХиГС</a:t>
            </a: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b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</a:rPr>
              <a:t>о  безвозмездной общественно-проектной деятельности</a:t>
            </a:r>
            <a:endParaRPr lang="ru-RU" sz="20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17833" y="2680662"/>
            <a:ext cx="507317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</a:rPr>
              <a:t>- Проект </a:t>
            </a:r>
            <a:r>
              <a:rPr lang="ru-RU" sz="20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помогает пенсионерам</a:t>
            </a: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</a:rPr>
              <a:t> уверенно </a:t>
            </a:r>
            <a:r>
              <a:rPr lang="ru-RU" sz="20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пользоваться</a:t>
            </a: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</a:rPr>
              <a:t> цифровыми технологиями и </a:t>
            </a:r>
            <a:r>
              <a:rPr lang="ru-RU" sz="20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защищаться</a:t>
            </a: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b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</a:rPr>
              <a:t>от мошенников</a:t>
            </a:r>
            <a:endParaRPr lang="ru-RU" sz="2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94" name="Google Shape;394;p39"/>
          <p:cNvSpPr/>
          <p:nvPr/>
        </p:nvSpPr>
        <p:spPr>
          <a:xfrm rot="7607859" flipH="1">
            <a:off x="7813160" y="4356069"/>
            <a:ext cx="1638866" cy="1353927"/>
          </a:xfrm>
          <a:custGeom>
            <a:avLst/>
            <a:gdLst/>
            <a:ahLst/>
            <a:cxnLst/>
            <a:rect l="l" t="t" r="r" b="b"/>
            <a:pathLst>
              <a:path w="4133329" h="2707854" extrusionOk="0">
                <a:moveTo>
                  <a:pt x="2779617" y="1793450"/>
                </a:moveTo>
                <a:cubicBezTo>
                  <a:pt x="2679223" y="2020526"/>
                  <a:pt x="2603309" y="2291036"/>
                  <a:pt x="2381662" y="2402860"/>
                </a:cubicBezTo>
                <a:cubicBezTo>
                  <a:pt x="2006473" y="2592312"/>
                  <a:pt x="1546034" y="2171593"/>
                  <a:pt x="1152937" y="2320469"/>
                </a:cubicBezTo>
                <a:cubicBezTo>
                  <a:pt x="926338" y="2406289"/>
                  <a:pt x="783463" y="2665274"/>
                  <a:pt x="544099" y="2703469"/>
                </a:cubicBezTo>
                <a:cubicBezTo>
                  <a:pt x="391699" y="2727758"/>
                  <a:pt x="234632" y="2648700"/>
                  <a:pt x="139573" y="2527161"/>
                </a:cubicBezTo>
                <a:cubicBezTo>
                  <a:pt x="44513" y="2405622"/>
                  <a:pt x="4984" y="2248079"/>
                  <a:pt x="412" y="2093869"/>
                </a:cubicBezTo>
                <a:cubicBezTo>
                  <a:pt x="-9780" y="1750016"/>
                  <a:pt x="169481" y="1388352"/>
                  <a:pt x="484949" y="1251097"/>
                </a:cubicBezTo>
                <a:cubicBezTo>
                  <a:pt x="781272" y="1122224"/>
                  <a:pt x="1141412" y="1202138"/>
                  <a:pt x="1428400" y="1053548"/>
                </a:cubicBezTo>
                <a:cubicBezTo>
                  <a:pt x="1634617" y="946773"/>
                  <a:pt x="1766443" y="740938"/>
                  <a:pt x="1924843" y="571012"/>
                </a:cubicBezTo>
                <a:cubicBezTo>
                  <a:pt x="2331370" y="134672"/>
                  <a:pt x="2964783" y="-77546"/>
                  <a:pt x="3552095" y="25801"/>
                </a:cubicBezTo>
                <a:cubicBezTo>
                  <a:pt x="3807745" y="70759"/>
                  <a:pt x="4089114" y="214110"/>
                  <a:pt x="4128833" y="470618"/>
                </a:cubicBezTo>
                <a:cubicBezTo>
                  <a:pt x="4155884" y="645307"/>
                  <a:pt x="4057586" y="814852"/>
                  <a:pt x="3922236" y="918198"/>
                </a:cubicBezTo>
                <a:cubicBezTo>
                  <a:pt x="3777075" y="1029069"/>
                  <a:pt x="3679348" y="985254"/>
                  <a:pt x="3518947" y="1005638"/>
                </a:cubicBezTo>
                <a:cubicBezTo>
                  <a:pt x="3181381" y="1048691"/>
                  <a:pt x="2903537" y="1513034"/>
                  <a:pt x="2779522" y="179345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p45"/>
          <p:cNvSpPr txBox="1">
            <a:spLocks noGrp="1"/>
          </p:cNvSpPr>
          <p:nvPr>
            <p:ph type="title"/>
          </p:nvPr>
        </p:nvSpPr>
        <p:spPr>
          <a:xfrm>
            <a:off x="685508" y="45515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/>
              <a:t>Достижения подопечных</a:t>
            </a:r>
            <a:endParaRPr sz="2400" b="1" dirty="0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5468" y="365756"/>
            <a:ext cx="757640" cy="664286"/>
          </a:xfrm>
          <a:prstGeom prst="rect">
            <a:avLst/>
          </a:prstGeom>
        </p:spPr>
      </p:pic>
      <p:pic>
        <p:nvPicPr>
          <p:cNvPr id="1026" name="Picture 2" descr="C:\Users\USER\Desktop\фото\Песни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93" t="29782" r="20051" b="4499"/>
          <a:stretch/>
        </p:blipFill>
        <p:spPr bwMode="auto">
          <a:xfrm>
            <a:off x="686253" y="1328576"/>
            <a:ext cx="2262295" cy="1993350"/>
          </a:xfrm>
          <a:prstGeom prst="roundRect">
            <a:avLst>
              <a:gd name="adj" fmla="val 15876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Google Shape;467;p45"/>
          <p:cNvSpPr txBox="1">
            <a:spLocks noGrp="1"/>
          </p:cNvSpPr>
          <p:nvPr>
            <p:ph type="subTitle" idx="7"/>
          </p:nvPr>
        </p:nvSpPr>
        <p:spPr>
          <a:xfrm>
            <a:off x="610301" y="3479087"/>
            <a:ext cx="2338247" cy="91859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 smtClean="0"/>
              <a:t>Хор «Гармония» – лауреат 1 степени в номинации «Эстрадный вокал»</a:t>
            </a:r>
            <a:endParaRPr sz="800" b="0" dirty="0"/>
          </a:p>
        </p:txBody>
      </p:sp>
      <p:sp>
        <p:nvSpPr>
          <p:cNvPr id="23" name="Google Shape;467;p45"/>
          <p:cNvSpPr txBox="1">
            <a:spLocks noGrp="1"/>
          </p:cNvSpPr>
          <p:nvPr>
            <p:ph type="subTitle" idx="7"/>
          </p:nvPr>
        </p:nvSpPr>
        <p:spPr>
          <a:xfrm>
            <a:off x="3402877" y="3493376"/>
            <a:ext cx="2338247" cy="898154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 smtClean="0"/>
              <a:t>Танцевальный клуб «Движение» – лауреат 2 степени в номинации «Эстрадный танец»</a:t>
            </a:r>
            <a:endParaRPr sz="800" b="0" dirty="0"/>
          </a:p>
        </p:txBody>
      </p:sp>
      <p:pic>
        <p:nvPicPr>
          <p:cNvPr id="1027" name="Picture 3" descr="C:\Users\USER\Desktop\фото\Танцы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104" b="32787"/>
          <a:stretch/>
        </p:blipFill>
        <p:spPr bwMode="auto">
          <a:xfrm>
            <a:off x="3440853" y="1310677"/>
            <a:ext cx="2262295" cy="197430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фото\Ходьба4.pn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13" t="20869" r="13913" b="6957"/>
          <a:stretch/>
        </p:blipFill>
        <p:spPr bwMode="auto">
          <a:xfrm>
            <a:off x="6205287" y="1279281"/>
            <a:ext cx="2239797" cy="197430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Google Shape;467;p45"/>
          <p:cNvSpPr txBox="1">
            <a:spLocks noGrp="1"/>
          </p:cNvSpPr>
          <p:nvPr>
            <p:ph type="subTitle" idx="7"/>
          </p:nvPr>
        </p:nvSpPr>
        <p:spPr>
          <a:xfrm>
            <a:off x="6065268" y="3481030"/>
            <a:ext cx="2519834" cy="898154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 smtClean="0"/>
              <a:t>Инструктор по скандинавской ходьбе – 1 место в соревнованиях «</a:t>
            </a:r>
            <a:r>
              <a:rPr lang="ru-RU" sz="1200" dirty="0" err="1" smtClean="0"/>
              <a:t>Нордик-Скиллс</a:t>
            </a:r>
            <a:r>
              <a:rPr lang="ru-RU" sz="1200" dirty="0" smtClean="0"/>
              <a:t>»</a:t>
            </a:r>
            <a:endParaRPr sz="800" b="0" dirty="0"/>
          </a:p>
        </p:txBody>
      </p:sp>
    </p:spTree>
    <p:extLst>
      <p:ext uri="{BB962C8B-B14F-4D97-AF65-F5344CB8AC3E}">
        <p14:creationId xmlns:p14="http://schemas.microsoft.com/office/powerpoint/2010/main" val="419533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y Presentation Template">
  <a:themeElements>
    <a:clrScheme name="Simple Light">
      <a:dk1>
        <a:srgbClr val="001A3F"/>
      </a:dk1>
      <a:lt1>
        <a:srgbClr val="FFFFFF"/>
      </a:lt1>
      <a:dk2>
        <a:srgbClr val="B3E8FF"/>
      </a:dk2>
      <a:lt2>
        <a:srgbClr val="D6F2FE"/>
      </a:lt2>
      <a:accent1>
        <a:srgbClr val="FF3D3D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1A3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765</TotalTime>
  <Words>396</Words>
  <Application>Microsoft Office PowerPoint</Application>
  <PresentationFormat>Экран (16:9)</PresentationFormat>
  <Paragraphs>94</Paragraphs>
  <Slides>12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1" baseType="lpstr">
      <vt:lpstr>Epilogue</vt:lpstr>
      <vt:lpstr>Arial</vt:lpstr>
      <vt:lpstr>Bebas Neue</vt:lpstr>
      <vt:lpstr>Calibri</vt:lpstr>
      <vt:lpstr>Lato</vt:lpstr>
      <vt:lpstr>Epilogue SemiBold</vt:lpstr>
      <vt:lpstr>Times New Roman</vt:lpstr>
      <vt:lpstr>Verdana</vt:lpstr>
      <vt:lpstr>My Presentation Template</vt:lpstr>
      <vt:lpstr>Презентация PowerPoint</vt:lpstr>
      <vt:lpstr>МАУ ЦСО</vt:lpstr>
      <vt:lpstr>Региональная программа   «Активное долголетие»</vt:lpstr>
      <vt:lpstr>Региональная программа   «Активное долголетие»</vt:lpstr>
      <vt:lpstr>Физическая  активность</vt:lpstr>
      <vt:lpstr>Досуговая деятельность</vt:lpstr>
      <vt:lpstr>Образовательные программы</vt:lpstr>
      <vt:lpstr>Презентация PowerPoint</vt:lpstr>
      <vt:lpstr>Достижения подопечных</vt:lpstr>
      <vt:lpstr>День здоровья пожилых людей </vt:lpstr>
      <vt:lpstr>Цели и планы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Активное  долголетие</dc:title>
  <dc:creator>Oxana</dc:creator>
  <cp:lastModifiedBy>ARM26_</cp:lastModifiedBy>
  <cp:revision>43</cp:revision>
  <dcterms:modified xsi:type="dcterms:W3CDTF">2026-06-11T12:06:15Z</dcterms:modified>
</cp:coreProperties>
</file>